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7" r:id="rId4"/>
    <p:sldId id="270" r:id="rId5"/>
    <p:sldId id="261" r:id="rId6"/>
    <p:sldId id="271" r:id="rId7"/>
    <p:sldId id="268" r:id="rId8"/>
    <p:sldId id="265" r:id="rId9"/>
    <p:sldId id="263" r:id="rId10"/>
    <p:sldId id="258" r:id="rId11"/>
    <p:sldId id="274" r:id="rId12"/>
    <p:sldId id="273" r:id="rId13"/>
    <p:sldId id="262" r:id="rId14"/>
    <p:sldId id="272" r:id="rId15"/>
    <p:sldId id="266" r:id="rId16"/>
    <p:sldId id="269" r:id="rId17"/>
    <p:sldId id="275" r:id="rId18"/>
    <p:sldId id="260" r:id="rId1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28/06/2018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28/06/2018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28/06/2018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28/06/2018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28/06/2018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28/06/2018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28/06/2018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28/06/2018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28/06/2018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28/06/2018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28/06/2018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4CAEE-061B-453D-B642-3B55D0EB3484}" type="datetimeFigureOut">
              <a:rPr lang="it-IT" smtClean="0"/>
              <a:t>28/06/2018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4437112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G:\GIOCO gen3-SS\cartoon-boat-sailing-slowly-in-the-ocean-over-blue-sky-in-sunny-day-with-cute-smiling-sun-and-jumping-fishes-colorful-cartoon-sea-background-beautiful-sea-coast-vector-nature-background-with-space-for-your-text-or-logo-se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1"/>
            <a:ext cx="110892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77072"/>
            <a:ext cx="2627784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tangolo 4"/>
          <p:cNvSpPr/>
          <p:nvPr/>
        </p:nvSpPr>
        <p:spPr>
          <a:xfrm>
            <a:off x="1907704" y="2098591"/>
            <a:ext cx="438267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SAPIEN</a:t>
            </a:r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ZA</a:t>
            </a:r>
          </a:p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  <a:sym typeface="Wingdings" pitchFamily="2" charset="2"/>
              </a:rPr>
              <a:t></a:t>
            </a:r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</a:p>
        </p:txBody>
      </p:sp>
      <p:sp>
        <p:nvSpPr>
          <p:cNvPr id="2" name="Rettangolo 1"/>
          <p:cNvSpPr/>
          <p:nvPr/>
        </p:nvSpPr>
        <p:spPr>
          <a:xfrm>
            <a:off x="3275856" y="4697849"/>
            <a:ext cx="3888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  <a:sym typeface="Wingdings" pitchFamily="2" charset="2"/>
              </a:rPr>
              <a:t>Binocolo</a:t>
            </a:r>
          </a:p>
        </p:txBody>
      </p:sp>
      <p:pic>
        <p:nvPicPr>
          <p:cNvPr id="6" name="Picture 2" descr="Risultati immagini per binocol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16632"/>
            <a:ext cx="365107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C:\Users\len59426487\Desktop\Gioco Gen3\ancora della nav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1172">
            <a:off x="1860158" y="-156468"/>
            <a:ext cx="6843103" cy="702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 descr="Risultati immagini per velier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948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C:\Users\len59426487\Desktop\Gioco Gen3\ancora della nav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1172">
            <a:off x="5594203" y="216792"/>
            <a:ext cx="3304926" cy="2537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 descr="Risultati immagini per velier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467544" y="2026583"/>
            <a:ext cx="544027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INTELLETTO</a:t>
            </a:r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</a:p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  <a:sym typeface="Wingdings" pitchFamily="2" charset="2"/>
              </a:rPr>
              <a:t></a:t>
            </a:r>
            <a:endParaRPr lang="it-IT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771800" y="4509120"/>
            <a:ext cx="31819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8000" b="1" dirty="0" err="1" smtClean="0">
                <a:ln/>
                <a:solidFill>
                  <a:schemeClr val="accent3"/>
                </a:solidFill>
              </a:rPr>
              <a:t>Ancòra</a:t>
            </a:r>
            <a:endParaRPr lang="it-IT" sz="80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7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4437112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magine 2" descr="Risultati immagini per vel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1307942" y="2818671"/>
            <a:ext cx="624722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TIMOR di DIO</a:t>
            </a:r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</a:p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  <a:sym typeface="Wingdings" pitchFamily="2" charset="2"/>
              </a:rPr>
              <a:t></a:t>
            </a:r>
            <a:endParaRPr lang="it-IT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4926237" y="4913873"/>
            <a:ext cx="20220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Vele</a:t>
            </a:r>
            <a:endParaRPr lang="it-IT" sz="8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7" name="Immagine 6" descr="Risultati immagini per vel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44015"/>
            <a:ext cx="3635896" cy="2420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0025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G:\congressogen3piccole2018\simboli giocco\salvagente1_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magine 3" descr="Risultati immagini per velier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4437112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2060869" y="1738551"/>
            <a:ext cx="474136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FORTEZZA </a:t>
            </a:r>
          </a:p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  <a:sym typeface="Wingdings" pitchFamily="2" charset="2"/>
              </a:rPr>
              <a:t></a:t>
            </a:r>
            <a:endParaRPr lang="it-IT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3015790" y="4049777"/>
            <a:ext cx="479657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8000" b="1" dirty="0">
                <a:ln/>
                <a:solidFill>
                  <a:schemeClr val="accent3"/>
                </a:solidFill>
              </a:rPr>
              <a:t>Salvagente</a:t>
            </a:r>
          </a:p>
        </p:txBody>
      </p:sp>
      <p:pic>
        <p:nvPicPr>
          <p:cNvPr id="8" name="Picture 4" descr="G:\congressogen3piccole2018\simboli giocco\salvagente1_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973488">
            <a:off x="5911558" y="65629"/>
            <a:ext cx="3019746" cy="251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869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7848872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596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G:\GIOCO gen3-SS\Il-veliero-della-speranza-per-naviga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727639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7848872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C:\Users\Focolare\Downloads\LCX177-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magine 3" descr="Risultati immagini per velier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437112"/>
            <a:ext cx="194421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2430330" y="2170599"/>
            <a:ext cx="4002442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SCIENZA </a:t>
            </a:r>
          </a:p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  <a:sym typeface="Wingdings" pitchFamily="2" charset="2"/>
              </a:rPr>
              <a:t></a:t>
            </a:r>
            <a:endParaRPr lang="it-IT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3034681" y="4481825"/>
            <a:ext cx="319350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Mappa</a:t>
            </a:r>
            <a:endParaRPr lang="it-IT" sz="8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8" name="Immagine 7" descr="C:\Users\Focolare\Downloads\LCX177-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29693">
            <a:off x="5088870" y="651020"/>
            <a:ext cx="3612459" cy="196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554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4437112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G:\GIOCO gen3-SS\equipuipaggio Pepit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459432"/>
            <a:ext cx="9792460" cy="8293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2918413" y="2170599"/>
            <a:ext cx="3026278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P</a:t>
            </a:r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IETA’ </a:t>
            </a:r>
          </a:p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  <a:sym typeface="Wingdings" pitchFamily="2" charset="2"/>
              </a:rPr>
              <a:t></a:t>
            </a:r>
            <a:endParaRPr lang="it-IT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627784" y="4625841"/>
            <a:ext cx="486056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Equipaggio</a:t>
            </a:r>
            <a:endParaRPr lang="it-IT" sz="8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7" name="Picture 2" descr="G:\GIOCO gen3-SS\equipuipaggio Pepit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88640"/>
            <a:ext cx="3236742" cy="232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143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Immagine correl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637906">
            <a:off x="2831823" y="386937"/>
            <a:ext cx="5291583" cy="64262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932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tangolo 4"/>
          <p:cNvSpPr/>
          <p:nvPr/>
        </p:nvSpPr>
        <p:spPr>
          <a:xfrm>
            <a:off x="1861522" y="2178730"/>
            <a:ext cx="514006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CONSIGLIO</a:t>
            </a:r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</a:p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  <a:sym typeface="Wingdings" pitchFamily="2" charset="2"/>
              </a:rPr>
              <a:t></a:t>
            </a:r>
            <a:endParaRPr lang="it-IT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987824" y="4717593"/>
            <a:ext cx="343715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8000" b="1" dirty="0">
                <a:ln/>
                <a:solidFill>
                  <a:schemeClr val="accent3"/>
                </a:solidFill>
                <a:sym typeface="Wingdings" pitchFamily="2" charset="2"/>
              </a:rPr>
              <a:t>Bussola</a:t>
            </a:r>
            <a:endParaRPr lang="it-IT" sz="8000" dirty="0"/>
          </a:p>
        </p:txBody>
      </p:sp>
      <p:pic>
        <p:nvPicPr>
          <p:cNvPr id="6" name="Picture 2" descr="Immagine correl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22530">
            <a:off x="6846403" y="352439"/>
            <a:ext cx="2072916" cy="25173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Risultati immagini per binocol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525000" cy="5143501"/>
          </a:xfrm>
          <a:prstGeom prst="rect">
            <a:avLst/>
          </a:prstGeom>
          <a:noFill/>
        </p:spPr>
      </p:pic>
      <p:pic>
        <p:nvPicPr>
          <p:cNvPr id="4" name="Immagine 3" descr="Risultati immagini per velier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221088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24</Words>
  <Application>Microsoft Office PowerPoint</Application>
  <PresentationFormat>Presentazione su schermo (4:3)</PresentationFormat>
  <Paragraphs>21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19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Focolare</dc:creator>
  <cp:lastModifiedBy>fiorella.tassini</cp:lastModifiedBy>
  <cp:revision>16</cp:revision>
  <dcterms:created xsi:type="dcterms:W3CDTF">2018-06-14T19:09:23Z</dcterms:created>
  <dcterms:modified xsi:type="dcterms:W3CDTF">2018-06-28T06:28:10Z</dcterms:modified>
</cp:coreProperties>
</file>