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7" r:id="rId4"/>
    <p:sldId id="270" r:id="rId5"/>
    <p:sldId id="261" r:id="rId6"/>
    <p:sldId id="271" r:id="rId7"/>
    <p:sldId id="268" r:id="rId8"/>
    <p:sldId id="265" r:id="rId9"/>
    <p:sldId id="263" r:id="rId10"/>
    <p:sldId id="258" r:id="rId11"/>
    <p:sldId id="274" r:id="rId12"/>
    <p:sldId id="273" r:id="rId13"/>
    <p:sldId id="262" r:id="rId14"/>
    <p:sldId id="272" r:id="rId15"/>
    <p:sldId id="266" r:id="rId16"/>
    <p:sldId id="269" r:id="rId17"/>
    <p:sldId id="275" r:id="rId18"/>
    <p:sldId id="260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4CAEE-061B-453D-B642-3B55D0EB3484}" type="datetimeFigureOut">
              <a:rPr lang="it-IT" smtClean="0"/>
              <a:t>30/01/2019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50112-DE77-410B-9053-350634C176E8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:\GIOCO gen3-SS\cartoon-boat-sailing-slowly-in-the-ocean-over-blue-sky-in-sunny-day-with-cute-smiling-sun-and-jumping-fishes-colorful-cartoon-sea-background-beautiful-sea-coast-vector-nature-background-with-space-for-your-text-or-logo-s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1"/>
            <a:ext cx="1108923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7072"/>
            <a:ext cx="2627784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2157517" y="2098591"/>
            <a:ext cx="3883051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SAGESSE</a:t>
            </a:r>
            <a:endParaRPr lang="it-IT" sz="8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  <a:sym typeface="Wingdings" pitchFamily="2" charset="2"/>
              </a:rPr>
              <a:t>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</a:p>
        </p:txBody>
      </p:sp>
      <p:sp>
        <p:nvSpPr>
          <p:cNvPr id="2" name="Rettangolo 1"/>
          <p:cNvSpPr/>
          <p:nvPr/>
        </p:nvSpPr>
        <p:spPr>
          <a:xfrm>
            <a:off x="3275856" y="4697849"/>
            <a:ext cx="38884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8000" b="1" dirty="0" err="1" smtClean="0">
                <a:ln/>
                <a:solidFill>
                  <a:schemeClr val="accent3"/>
                </a:solidFill>
                <a:sym typeface="Wingdings" pitchFamily="2" charset="2"/>
              </a:rPr>
              <a:t>Jumelles</a:t>
            </a:r>
            <a:endParaRPr lang="it-IT" sz="8000" b="1" dirty="0" smtClean="0">
              <a:ln/>
              <a:solidFill>
                <a:schemeClr val="accent3"/>
              </a:solidFill>
              <a:sym typeface="Wingdings" pitchFamily="2" charset="2"/>
            </a:endParaRPr>
          </a:p>
        </p:txBody>
      </p:sp>
      <p:pic>
        <p:nvPicPr>
          <p:cNvPr id="6" name="Picture 2" descr="Risultati immagini per binocol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6632"/>
            <a:ext cx="365107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C:\Users\len59426487\Desktop\Gioco Gen3\ancora della nav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1172">
            <a:off x="1860158" y="-156468"/>
            <a:ext cx="6843103" cy="702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948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C:\Users\len59426487\Desktop\Gioco Gen3\ancora della nav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1172">
            <a:off x="5594203" y="216792"/>
            <a:ext cx="3304926" cy="25379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-8869" y="2026583"/>
            <a:ext cx="639309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INTELLIGENCE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it-IT" sz="8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034692" y="4509120"/>
            <a:ext cx="265617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err="1" smtClean="0">
                <a:ln/>
                <a:solidFill>
                  <a:schemeClr val="accent3"/>
                </a:solidFill>
              </a:rPr>
              <a:t>Ancre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magine 2" descr="Risultati immagini per vel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561744" y="2818671"/>
            <a:ext cx="773961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>
                <a:ln/>
                <a:solidFill>
                  <a:schemeClr val="accent3"/>
                </a:solidFill>
              </a:rPr>
              <a:t>CRAINTE </a:t>
            </a:r>
            <a:r>
              <a:rPr lang="it-IT" sz="8000" b="1" dirty="0" smtClean="0">
                <a:ln/>
                <a:solidFill>
                  <a:schemeClr val="accent3"/>
                </a:solidFill>
              </a:rPr>
              <a:t>de </a:t>
            </a:r>
            <a:r>
              <a:rPr lang="it-IT" sz="8000" b="1" dirty="0">
                <a:ln/>
                <a:solidFill>
                  <a:schemeClr val="accent3"/>
                </a:solidFill>
              </a:rPr>
              <a:t>DIEU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it-IT" sz="8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4780267" y="4913873"/>
            <a:ext cx="231396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Voile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" name="Immagine 6" descr="Risultati immagini per vel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44015"/>
            <a:ext cx="3635896" cy="242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0025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G:\congressogen3piccole2018\simboli giocco\salvagente1_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2837492" y="1738551"/>
            <a:ext cx="318811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FORCE </a:t>
            </a:r>
            <a:endParaRPr lang="it-IT" sz="8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3020150" y="4049777"/>
            <a:ext cx="4787849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err="1">
                <a:ln/>
                <a:solidFill>
                  <a:schemeClr val="accent3"/>
                </a:solidFill>
              </a:rPr>
              <a:t>Bouée</a:t>
            </a:r>
            <a:r>
              <a:rPr lang="it-IT" sz="8000" b="1" dirty="0">
                <a:ln/>
                <a:solidFill>
                  <a:schemeClr val="accent3"/>
                </a:solidFill>
              </a:rPr>
              <a:t> </a:t>
            </a:r>
            <a:r>
              <a:rPr lang="it-IT" sz="8000" b="1" dirty="0" smtClean="0">
                <a:ln/>
                <a:solidFill>
                  <a:schemeClr val="accent3"/>
                </a:solidFill>
              </a:rPr>
              <a:t>de</a:t>
            </a:r>
            <a:br>
              <a:rPr lang="it-IT" sz="8000" b="1" dirty="0" smtClean="0">
                <a:ln/>
                <a:solidFill>
                  <a:schemeClr val="accent3"/>
                </a:solidFill>
              </a:rPr>
            </a:br>
            <a:r>
              <a:rPr lang="it-IT" sz="8000" b="1" dirty="0" err="1" smtClean="0">
                <a:ln/>
                <a:solidFill>
                  <a:schemeClr val="accent3"/>
                </a:solidFill>
              </a:rPr>
              <a:t>Sauvetage</a:t>
            </a:r>
            <a:r>
              <a:rPr lang="it-IT" sz="8000" b="1" dirty="0" smtClean="0">
                <a:ln/>
                <a:solidFill>
                  <a:schemeClr val="accent3"/>
                </a:solidFill>
              </a:rPr>
              <a:t> 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Picture 4" descr="G:\congressogen3piccole2018\simboli giocco\salvagente1_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973488">
            <a:off x="5911558" y="65629"/>
            <a:ext cx="3019746" cy="251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869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84887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1596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GIOCO gen3-SS\Il-veliero-della-speranza-per-naviga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727639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848872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C:\Users\Focolare\Downloads\LCX177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437112"/>
            <a:ext cx="194421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1619672" y="2051870"/>
            <a:ext cx="3940502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SCIENCE </a:t>
            </a:r>
            <a:endParaRPr lang="it-IT" sz="8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489108" y="3789040"/>
            <a:ext cx="6441059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Carte</a:t>
            </a:r>
            <a:br>
              <a:rPr lang="it-IT" sz="8000" b="1" dirty="0" smtClean="0">
                <a:ln/>
                <a:solidFill>
                  <a:schemeClr val="accent3"/>
                </a:solidFill>
              </a:rPr>
            </a:br>
            <a:r>
              <a:rPr lang="it-IT" sz="8000" b="1" dirty="0" err="1" smtClean="0">
                <a:ln/>
                <a:solidFill>
                  <a:schemeClr val="accent3"/>
                </a:solidFill>
              </a:rPr>
              <a:t>Géographique</a:t>
            </a:r>
            <a:r>
              <a:rPr lang="it-IT" sz="8000" b="1" dirty="0" smtClean="0">
                <a:ln/>
                <a:solidFill>
                  <a:schemeClr val="accent3"/>
                </a:solidFill>
              </a:rPr>
              <a:t> 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8" name="Immagine 7" descr="C:\Users\Focolare\Downloads\LCX177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9693">
            <a:off x="5088870" y="651020"/>
            <a:ext cx="3612459" cy="196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554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4437112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G:\GIOCO gen3-SS\equipuipaggio Pepit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-459432"/>
            <a:ext cx="9792460" cy="82934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3058419" y="2170599"/>
            <a:ext cx="274626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>
                <a:ln/>
                <a:solidFill>
                  <a:schemeClr val="accent3"/>
                </a:solidFill>
              </a:rPr>
              <a:t>PIÉTÉ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it-IT" sz="8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241941" y="4625841"/>
            <a:ext cx="563224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8000" b="1" dirty="0">
                <a:ln/>
                <a:solidFill>
                  <a:schemeClr val="accent3"/>
                </a:solidFill>
              </a:rPr>
              <a:t>&gt; L’</a:t>
            </a:r>
            <a:r>
              <a:rPr lang="it-IT" sz="8000" b="1" dirty="0" err="1">
                <a:ln/>
                <a:solidFill>
                  <a:schemeClr val="accent3"/>
                </a:solidFill>
              </a:rPr>
              <a:t>équipage</a:t>
            </a:r>
            <a:r>
              <a:rPr lang="it-IT" sz="8000" b="1" dirty="0">
                <a:ln/>
                <a:solidFill>
                  <a:schemeClr val="accent3"/>
                </a:solidFill>
              </a:rPr>
              <a:t> </a:t>
            </a:r>
            <a:endParaRPr lang="it-IT" sz="8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7" name="Picture 2" descr="G:\GIOCO gen3-SS\equipuipaggio Pepit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8640"/>
            <a:ext cx="3236742" cy="2329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143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Immagine correl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37906">
            <a:off x="2831823" y="386937"/>
            <a:ext cx="5291583" cy="64262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932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Risultati immagini per velier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293096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2422573" y="2178730"/>
            <a:ext cx="401795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8000" b="1" dirty="0" smtClean="0">
                <a:ln/>
                <a:solidFill>
                  <a:schemeClr val="accent3"/>
                </a:solidFill>
              </a:rPr>
              <a:t>CONSEIL</a:t>
            </a:r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endParaRPr lang="it-IT" sz="8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it-IT" sz="8000" b="1" cap="none" spc="0" dirty="0" smtClean="0">
                <a:ln/>
                <a:solidFill>
                  <a:schemeClr val="accent3"/>
                </a:solidFill>
                <a:effectLst/>
                <a:sym typeface="Wingdings" pitchFamily="2" charset="2"/>
              </a:rPr>
              <a:t></a:t>
            </a:r>
            <a:endParaRPr lang="it-IT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987824" y="4717593"/>
            <a:ext cx="39982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8000" b="1" dirty="0" err="1" smtClean="0">
                <a:ln/>
                <a:solidFill>
                  <a:schemeClr val="accent3"/>
                </a:solidFill>
                <a:sym typeface="Wingdings" pitchFamily="2" charset="2"/>
              </a:rPr>
              <a:t>Boussole</a:t>
            </a:r>
            <a:endParaRPr lang="it-IT" sz="8000" dirty="0"/>
          </a:p>
        </p:txBody>
      </p:sp>
      <p:pic>
        <p:nvPicPr>
          <p:cNvPr id="6" name="Picture 2" descr="Immagine correl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22530">
            <a:off x="6846403" y="352439"/>
            <a:ext cx="2072916" cy="2517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isultati immagini per binocol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525000" cy="5143501"/>
          </a:xfrm>
          <a:prstGeom prst="rect">
            <a:avLst/>
          </a:prstGeom>
          <a:noFill/>
        </p:spPr>
      </p:pic>
      <p:pic>
        <p:nvPicPr>
          <p:cNvPr id="4" name="Immagine 3" descr="Risultati immagini per velie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221088"/>
            <a:ext cx="230425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</Words>
  <Application>Microsoft Office PowerPoint</Application>
  <PresentationFormat>Presentazione su schermo (4:3)</PresentationFormat>
  <Paragraphs>21</Paragraphs>
  <Slides>18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2" baseType="lpstr">
      <vt:lpstr>Arial</vt:lpstr>
      <vt:lpstr>Calibri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Focolare</dc:creator>
  <cp:lastModifiedBy>jonna.deguzman</cp:lastModifiedBy>
  <cp:revision>18</cp:revision>
  <dcterms:created xsi:type="dcterms:W3CDTF">2018-06-14T19:09:23Z</dcterms:created>
  <dcterms:modified xsi:type="dcterms:W3CDTF">2019-01-30T09:56:06Z</dcterms:modified>
</cp:coreProperties>
</file>