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6" roundtripDataSignature="AMtx7mjYOSUP754y/mYyW8ljiEVNj4kL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1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E4E79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-776625" y="2643002"/>
            <a:ext cx="11248500" cy="3174600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274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1205107" y="2783735"/>
            <a:ext cx="8922000" cy="30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Centro Gen3 e Ragazzi per l’Unità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Calendario degli incontri e attivitá </a:t>
            </a:r>
            <a:endParaRPr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proposte 	per il </a:t>
            </a:r>
            <a:r>
              <a:rPr b="1" lang="it-IT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2022-2026</a:t>
            </a:r>
            <a:endParaRPr b="1" sz="3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sz="3600">
              <a:solidFill>
                <a:schemeClr val="lt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lt1"/>
                </a:solidFill>
              </a:rPr>
              <a:t>con le d</a:t>
            </a:r>
            <a:r>
              <a:rPr lang="it-IT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ate dell’anno 2022-2023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6471" y="0"/>
            <a:ext cx="1129552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0"/>
          <p:cNvSpPr/>
          <p:nvPr/>
        </p:nvSpPr>
        <p:spPr>
          <a:xfrm>
            <a:off x="-929700" y="131825"/>
            <a:ext cx="2060100" cy="1835100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548135">
              <a:alpha val="97647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0"/>
          <p:cNvSpPr txBox="1"/>
          <p:nvPr/>
        </p:nvSpPr>
        <p:spPr>
          <a:xfrm>
            <a:off x="0" y="233425"/>
            <a:ext cx="1130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Calendario completo </a:t>
            </a:r>
            <a:endParaRPr sz="15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7944" y="579628"/>
            <a:ext cx="10340850" cy="627837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"/>
          <p:cNvSpPr/>
          <p:nvPr/>
        </p:nvSpPr>
        <p:spPr>
          <a:xfrm>
            <a:off x="-967450" y="161028"/>
            <a:ext cx="2670991" cy="4109219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152399" y="670700"/>
            <a:ext cx="1703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10 slides ripercorriamo le varie </a:t>
            </a:r>
            <a:r>
              <a:rPr lang="it-IT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proposte per il periodo </a:t>
            </a:r>
            <a:endParaRPr sz="1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2022-2026</a:t>
            </a: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4827" y="594001"/>
            <a:ext cx="10317173" cy="62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3"/>
          <p:cNvSpPr/>
          <p:nvPr/>
        </p:nvSpPr>
        <p:spPr>
          <a:xfrm>
            <a:off x="-967450" y="161029"/>
            <a:ext cx="2670991" cy="4824330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147611" y="365898"/>
            <a:ext cx="16416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Incontri </a:t>
            </a:r>
            <a:r>
              <a:rPr lang="it-IT"/>
              <a:t> </a:t>
            </a: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 formazione per assistenti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nimatori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Gen2, Gen3, Gen4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51151" y="579627"/>
            <a:ext cx="10340849" cy="627837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4"/>
          <p:cNvSpPr/>
          <p:nvPr/>
        </p:nvSpPr>
        <p:spPr>
          <a:xfrm>
            <a:off x="-967450" y="161029"/>
            <a:ext cx="2670991" cy="5838938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4"/>
          <p:cNvSpPr txBox="1"/>
          <p:nvPr/>
        </p:nvSpPr>
        <p:spPr>
          <a:xfrm>
            <a:off x="147611" y="365898"/>
            <a:ext cx="1641600" cy="486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-IT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it-IT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ncontri </a:t>
            </a:r>
            <a:r>
              <a:rPr lang="it-IT" sz="1200">
                <a:solidFill>
                  <a:schemeClr val="dk1"/>
                </a:solidFill>
              </a:rPr>
              <a:t> </a:t>
            </a:r>
            <a:r>
              <a:rPr lang="it-IT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 formazione per assistenti 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it-IT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 animatori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Gen2, Gen3, Gen4</a:t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it-IT"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on Living Peace e  altri MLR dell’Opera</a:t>
            </a: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magine che contiene testo&#10;&#10;Descrizione generata automaticamente" id="111" name="Google Shape;11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4825" y="594001"/>
            <a:ext cx="10317175" cy="62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5"/>
          <p:cNvSpPr/>
          <p:nvPr/>
        </p:nvSpPr>
        <p:spPr>
          <a:xfrm>
            <a:off x="-942398" y="161027"/>
            <a:ext cx="2670991" cy="4359855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5"/>
          <p:cNvSpPr txBox="1"/>
          <p:nvPr/>
        </p:nvSpPr>
        <p:spPr>
          <a:xfrm>
            <a:off x="147611" y="365898"/>
            <a:ext cx="16416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 Gen3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Scuole Gen</a:t>
            </a: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 Gen3 di </a:t>
            </a: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14 - 16 anni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4825" y="594000"/>
            <a:ext cx="10317175" cy="62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6"/>
          <p:cNvSpPr/>
          <p:nvPr/>
        </p:nvSpPr>
        <p:spPr>
          <a:xfrm>
            <a:off x="-942398" y="161026"/>
            <a:ext cx="2670991" cy="6263999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6"/>
          <p:cNvSpPr txBox="1"/>
          <p:nvPr/>
        </p:nvSpPr>
        <p:spPr>
          <a:xfrm>
            <a:off x="147611" y="365898"/>
            <a:ext cx="1641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Insieme ai Gen3 che lo desiderano p</a:t>
            </a:r>
            <a:r>
              <a:rPr lang="it-IT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repariamomateriale di formazione per i Gen3 di 9- 13 anni</a:t>
            </a:r>
            <a:endParaRPr sz="2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it-IT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(come abbiamo fatto con i video di Hombre Mundo)</a:t>
            </a:r>
            <a:endParaRPr sz="13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4824" y="594000"/>
            <a:ext cx="10317176" cy="62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7"/>
          <p:cNvSpPr/>
          <p:nvPr/>
        </p:nvSpPr>
        <p:spPr>
          <a:xfrm>
            <a:off x="-942398" y="161026"/>
            <a:ext cx="2670991" cy="6296801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7"/>
          <p:cNvSpPr txBox="1"/>
          <p:nvPr/>
        </p:nvSpPr>
        <p:spPr>
          <a:xfrm>
            <a:off x="86947" y="271518"/>
            <a:ext cx="1641600" cy="49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Ragazzi per l’unità, Gen3 e tutta la Comunità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Nel </a:t>
            </a:r>
            <a:r>
              <a:rPr lang="it-IT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2023 continuiamo con  Pathway verde, dando speciale rilievo allo sport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6203" y="594837"/>
            <a:ext cx="10315797" cy="626316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8"/>
          <p:cNvSpPr/>
          <p:nvPr/>
        </p:nvSpPr>
        <p:spPr>
          <a:xfrm>
            <a:off x="-942398" y="161027"/>
            <a:ext cx="2670991" cy="2594700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8"/>
          <p:cNvSpPr txBox="1"/>
          <p:nvPr/>
        </p:nvSpPr>
        <p:spPr>
          <a:xfrm>
            <a:off x="86947" y="271518"/>
            <a:ext cx="16416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RpU, Gen3 grandi 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  vivere insieme </a:t>
            </a: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 Gen2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8135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4826" y="594001"/>
            <a:ext cx="10317174" cy="62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9"/>
          <p:cNvSpPr/>
          <p:nvPr/>
        </p:nvSpPr>
        <p:spPr>
          <a:xfrm>
            <a:off x="-942400" y="161024"/>
            <a:ext cx="2670900" cy="2595300"/>
          </a:xfrm>
          <a:prstGeom prst="round2DiagRect">
            <a:avLst>
              <a:gd fmla="val 17858" name="adj1"/>
              <a:gd fmla="val 0" name="adj2"/>
            </a:avLst>
          </a:prstGeom>
          <a:solidFill>
            <a:srgbClr val="AEABAB">
              <a:alpha val="4784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9"/>
          <p:cNvSpPr txBox="1"/>
          <p:nvPr/>
        </p:nvSpPr>
        <p:spPr>
          <a:xfrm>
            <a:off x="86947" y="271518"/>
            <a:ext cx="16416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RpU Gen3 grandi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 definire il luogo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2022-06-24T19:59:16Z</dcterms:created>
  <dc:creator>Luzi Lito</dc:creator>
</cp:coreProperties>
</file>