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4"/>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Lst>
  <p:sldSz cy="6858000" cx="9144000"/>
  <p:notesSz cx="6858000" cy="9144000"/>
  <p:embeddedFontLst>
    <p:embeddedFont>
      <p:font typeface="Roboto"/>
      <p:regular r:id="rId52"/>
      <p:bold r:id="rId53"/>
      <p:italic r:id="rId54"/>
      <p:boldItalic r:id="rId55"/>
    </p:embeddedFont>
    <p:embeddedFont>
      <p:font typeface="Allura"/>
      <p:regular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954">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954" orient="horz"/>
        <p:guide/>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font" Target="fonts/Roboto-bold.fntdata"/><Relationship Id="rId52" Type="http://schemas.openxmlformats.org/officeDocument/2006/relationships/font" Target="fonts/Roboto-regular.fntdata"/><Relationship Id="rId11" Type="http://schemas.openxmlformats.org/officeDocument/2006/relationships/slide" Target="slides/slide4.xml"/><Relationship Id="rId55" Type="http://schemas.openxmlformats.org/officeDocument/2006/relationships/font" Target="fonts/Roboto-boldItalic.fntdata"/><Relationship Id="rId10" Type="http://schemas.openxmlformats.org/officeDocument/2006/relationships/slide" Target="slides/slide3.xml"/><Relationship Id="rId54" Type="http://schemas.openxmlformats.org/officeDocument/2006/relationships/font" Target="fonts/Roboto-italic.fntdata"/><Relationship Id="rId13" Type="http://schemas.openxmlformats.org/officeDocument/2006/relationships/slide" Target="slides/slide6.xml"/><Relationship Id="rId12" Type="http://schemas.openxmlformats.org/officeDocument/2006/relationships/slide" Target="slides/slide5.xml"/><Relationship Id="rId56" Type="http://schemas.openxmlformats.org/officeDocument/2006/relationships/font" Target="fonts/Allura-regular.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36" name="Google Shape;23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7" name="Google Shape;287;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2" name="Google Shape;29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7" name="Google Shape;29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2" name="Google Shape;302;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7" name="Google Shape;307;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2" name="Google Shape;31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7" name="Google Shape;31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2" name="Google Shape;32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7" name="Google Shape;327;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32" name="Google Shape;332;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2" name="Google Shape;24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37" name="Google Shape;337;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338" name="Google Shape;338;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it-IT"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43" name="Google Shape;343;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48" name="Google Shape;348;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53" name="Google Shape;353;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58" name="Google Shape;358;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8a24c3e837_0_1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63" name="Google Shape;363;g8a24c3e837_0_1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8a24c3e837_0_1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68" name="Google Shape;368;g8a24c3e837_0_1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8a24c3e837_0_1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73" name="Google Shape;373;g8a24c3e837_0_1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8a24c3e837_0_1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78" name="Google Shape;378;g8a24c3e837_0_1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8a24c3e837_0_1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84" name="Google Shape;384;g8a24c3e837_0_1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8" name="Google Shape;24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8a24c3e837_0_1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89" name="Google Shape;389;g8a24c3e837_0_1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8a24c3e837_0_15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95" name="Google Shape;395;g8a24c3e837_0_1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8a24c3e837_0_16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00" name="Google Shape;400;g8a24c3e837_0_1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8a24c3e837_0_16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06" name="Google Shape;406;g8a24c3e837_0_1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8a24c3e837_0_1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11" name="Google Shape;411;g8a24c3e837_0_1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8a24c3e837_0_17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17" name="Google Shape;417;g8a24c3e837_0_1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8a24c3e837_0_17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22" name="Google Shape;422;g8a24c3e837_0_1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8a24c3e837_0_18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28" name="Google Shape;428;g8a24c3e837_0_18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8a24c3e837_0_18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33" name="Google Shape;433;g8a24c3e837_0_1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8a24c3e837_0_4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it-IT"/>
              <a:t>Let’s try to get a complete picture of the different realities in your city / neighborhood.</a:t>
            </a:r>
            <a:endParaRPr/>
          </a:p>
          <a:p>
            <a:pPr indent="0" lvl="0" marL="0" rtl="0" algn="l">
              <a:spcBef>
                <a:spcPts val="360"/>
              </a:spcBef>
              <a:spcAft>
                <a:spcPts val="0"/>
              </a:spcAft>
              <a:buNone/>
            </a:pPr>
            <a:r>
              <a:rPr lang="it-IT"/>
              <a:t>The goal is to discover together what are the problems in our particular area.</a:t>
            </a:r>
            <a:endParaRPr/>
          </a:p>
        </p:txBody>
      </p:sp>
      <p:sp>
        <p:nvSpPr>
          <p:cNvPr id="439" name="Google Shape;439;g8a24c3e837_0_4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53" name="Google Shape;25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8a24c3e837_0_4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44" name="Google Shape;444;g8a24c3e837_0_4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8a24c3e837_0_357:notes"/>
          <p:cNvSpPr txBox="1"/>
          <p:nvPr>
            <p:ph idx="1" type="body"/>
          </p:nvPr>
        </p:nvSpPr>
        <p:spPr>
          <a:xfrm>
            <a:off x="685166" y="4343981"/>
            <a:ext cx="5487600" cy="41145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it-IT"/>
              <a:t>This is an exercise of personal encounter with your neighborhood, with your city.  You should try to open your eyes and ears, your heart and soul! The exercise consists in walking, alone, along the streets, at random, visiting places you may already know, but with a fresh outlook and different attitude, trying to record the perceptions, impressions and feelings you experience.  </a:t>
            </a:r>
            <a:endParaRPr/>
          </a:p>
          <a:p>
            <a:pPr indent="0" lvl="0" marL="0" rtl="0" algn="l">
              <a:spcBef>
                <a:spcPts val="360"/>
              </a:spcBef>
              <a:spcAft>
                <a:spcPts val="0"/>
              </a:spcAft>
              <a:buNone/>
            </a:pPr>
            <a:r>
              <a:rPr lang="it-IT"/>
              <a:t>Take the guide with you so that you can record your thoughts, feelings and anything you discover about your neighborhood / city. </a:t>
            </a:r>
            <a:endParaRPr/>
          </a:p>
        </p:txBody>
      </p:sp>
      <p:sp>
        <p:nvSpPr>
          <p:cNvPr id="450" name="Google Shape;450;g8a24c3e837_0_357:notes"/>
          <p:cNvSpPr/>
          <p:nvPr>
            <p:ph idx="2" type="sldImg"/>
          </p:nvPr>
        </p:nvSpPr>
        <p:spPr>
          <a:xfrm>
            <a:off x="932586" y="685510"/>
            <a:ext cx="49929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g8a24c3e837_0_361:notes"/>
          <p:cNvSpPr/>
          <p:nvPr>
            <p:ph idx="2" type="sldImg"/>
          </p:nvPr>
        </p:nvSpPr>
        <p:spPr>
          <a:xfrm>
            <a:off x="932586" y="685510"/>
            <a:ext cx="4992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sm" w="sm" type="none"/>
            <a:tailEnd len="sm" w="sm" type="none"/>
          </a:ln>
        </p:spPr>
      </p:sp>
      <p:sp>
        <p:nvSpPr>
          <p:cNvPr id="455" name="Google Shape;455;g8a24c3e837_0_361:notes"/>
          <p:cNvSpPr txBox="1"/>
          <p:nvPr>
            <p:ph idx="1" type="body"/>
          </p:nvPr>
        </p:nvSpPr>
        <p:spPr>
          <a:xfrm>
            <a:off x="685166" y="4343981"/>
            <a:ext cx="5487600" cy="4114500"/>
          </a:xfrm>
          <a:prstGeom prst="rect">
            <a:avLst/>
          </a:prstGeom>
          <a:noFill/>
          <a:ln>
            <a:noFill/>
          </a:ln>
        </p:spPr>
        <p:txBody>
          <a:bodyPr anchorCtr="0" anchor="t" bIns="44375" lIns="88775" spcFirstLastPara="1" rIns="88775" wrap="square" tIns="44375">
            <a:noAutofit/>
          </a:bodyPr>
          <a:lstStyle/>
          <a:p>
            <a:pPr indent="0" lvl="0" marL="0" rtl="0" algn="l">
              <a:spcBef>
                <a:spcPts val="0"/>
              </a:spcBef>
              <a:spcAft>
                <a:spcPts val="0"/>
              </a:spcAft>
              <a:buNone/>
            </a:pPr>
            <a:r>
              <a:t/>
            </a:r>
            <a:endParaRPr/>
          </a:p>
        </p:txBody>
      </p:sp>
      <p:sp>
        <p:nvSpPr>
          <p:cNvPr id="456" name="Google Shape;456;g8a24c3e837_0_361:notes"/>
          <p:cNvSpPr txBox="1"/>
          <p:nvPr/>
        </p:nvSpPr>
        <p:spPr>
          <a:xfrm>
            <a:off x="3884191" y="8685057"/>
            <a:ext cx="2972400" cy="457500"/>
          </a:xfrm>
          <a:prstGeom prst="rect">
            <a:avLst/>
          </a:prstGeom>
          <a:noFill/>
          <a:ln>
            <a:noFill/>
          </a:ln>
        </p:spPr>
        <p:txBody>
          <a:bodyPr anchorCtr="0" anchor="b" bIns="44375" lIns="88775" spcFirstLastPara="1" rIns="88775" wrap="square" tIns="44375">
            <a:noAutofit/>
          </a:bodyPr>
          <a:lstStyle/>
          <a:p>
            <a:pPr indent="0" lvl="0" marL="0" marR="0" rtl="0" algn="r">
              <a:lnSpc>
                <a:spcPct val="100000"/>
              </a:lnSpc>
              <a:spcBef>
                <a:spcPts val="0"/>
              </a:spcBef>
              <a:spcAft>
                <a:spcPts val="0"/>
              </a:spcAft>
              <a:buClr>
                <a:srgbClr val="000000"/>
              </a:buClr>
              <a:buSzPts val="1700"/>
              <a:buFont typeface="Calibri"/>
              <a:buNone/>
            </a:pPr>
            <a:fld id="{00000000-1234-1234-1234-123412341234}" type="slidenum">
              <a:rPr b="0" i="0" lang="it-IT" sz="1700" u="none" cap="none" strike="noStrike">
                <a:solidFill>
                  <a:srgbClr val="000000"/>
                </a:solidFill>
                <a:latin typeface="Calibri"/>
                <a:ea typeface="Calibri"/>
                <a:cs typeface="Calibri"/>
                <a:sym typeface="Calibri"/>
              </a:rPr>
              <a:t>‹#›</a:t>
            </a:fld>
            <a:endParaRPr sz="1400"/>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8a24c3e837_0_366:notes"/>
          <p:cNvSpPr/>
          <p:nvPr>
            <p:ph idx="2" type="sldImg"/>
          </p:nvPr>
        </p:nvSpPr>
        <p:spPr>
          <a:xfrm>
            <a:off x="932586" y="685510"/>
            <a:ext cx="4992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sm" w="sm" type="none"/>
            <a:tailEnd len="sm" w="sm" type="none"/>
          </a:ln>
        </p:spPr>
      </p:sp>
      <p:sp>
        <p:nvSpPr>
          <p:cNvPr id="461" name="Google Shape;461;g8a24c3e837_0_366:notes"/>
          <p:cNvSpPr txBox="1"/>
          <p:nvPr>
            <p:ph idx="1" type="body"/>
          </p:nvPr>
        </p:nvSpPr>
        <p:spPr>
          <a:xfrm>
            <a:off x="685166" y="4343981"/>
            <a:ext cx="5487600" cy="4114500"/>
          </a:xfrm>
          <a:prstGeom prst="rect">
            <a:avLst/>
          </a:prstGeom>
          <a:noFill/>
          <a:ln>
            <a:noFill/>
          </a:ln>
        </p:spPr>
        <p:txBody>
          <a:bodyPr anchorCtr="0" anchor="t" bIns="44375" lIns="88775" spcFirstLastPara="1" rIns="88775" wrap="square" tIns="44375">
            <a:noAutofit/>
          </a:bodyPr>
          <a:lstStyle/>
          <a:p>
            <a:pPr indent="0" lvl="0" marL="0" rtl="0" algn="l">
              <a:spcBef>
                <a:spcPts val="0"/>
              </a:spcBef>
              <a:spcAft>
                <a:spcPts val="0"/>
              </a:spcAft>
              <a:buNone/>
            </a:pPr>
            <a:r>
              <a:t/>
            </a:r>
            <a:endParaRPr/>
          </a:p>
        </p:txBody>
      </p:sp>
      <p:sp>
        <p:nvSpPr>
          <p:cNvPr id="462" name="Google Shape;462;g8a24c3e837_0_366:notes"/>
          <p:cNvSpPr txBox="1"/>
          <p:nvPr/>
        </p:nvSpPr>
        <p:spPr>
          <a:xfrm>
            <a:off x="3884191" y="8685057"/>
            <a:ext cx="2972400" cy="457500"/>
          </a:xfrm>
          <a:prstGeom prst="rect">
            <a:avLst/>
          </a:prstGeom>
          <a:noFill/>
          <a:ln>
            <a:noFill/>
          </a:ln>
        </p:spPr>
        <p:txBody>
          <a:bodyPr anchorCtr="0" anchor="b" bIns="44375" lIns="88775" spcFirstLastPara="1" rIns="88775" wrap="square" tIns="44375">
            <a:noAutofit/>
          </a:bodyPr>
          <a:lstStyle/>
          <a:p>
            <a:pPr indent="0" lvl="0" marL="0" marR="0" rtl="0" algn="r">
              <a:lnSpc>
                <a:spcPct val="100000"/>
              </a:lnSpc>
              <a:spcBef>
                <a:spcPts val="0"/>
              </a:spcBef>
              <a:spcAft>
                <a:spcPts val="0"/>
              </a:spcAft>
              <a:buClr>
                <a:srgbClr val="000000"/>
              </a:buClr>
              <a:buSzPts val="1700"/>
              <a:buFont typeface="Calibri"/>
              <a:buNone/>
            </a:pPr>
            <a:fld id="{00000000-1234-1234-1234-123412341234}" type="slidenum">
              <a:rPr b="0" i="0" lang="it-IT" sz="1700" u="none" cap="none" strike="noStrike">
                <a:solidFill>
                  <a:srgbClr val="000000"/>
                </a:solidFill>
                <a:latin typeface="Calibri"/>
                <a:ea typeface="Calibri"/>
                <a:cs typeface="Calibri"/>
                <a:sym typeface="Calibri"/>
              </a:rPr>
              <a:t>‹#›</a:t>
            </a:fld>
            <a:endParaRPr sz="1400"/>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469" name="Google Shape;46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58" name="Google Shape;258;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66" name="Google Shape;266;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71" name="Google Shape;271;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rPr lang="it-IT"/>
              <a:t>pinnacle - </a:t>
            </a:r>
            <a:r>
              <a:rPr lang="it-IT" sz="1050">
                <a:solidFill>
                  <a:srgbClr val="4D5156"/>
                </a:solidFill>
                <a:highlight>
                  <a:srgbClr val="FFFFFF"/>
                </a:highlight>
                <a:latin typeface="Roboto"/>
                <a:ea typeface="Roboto"/>
                <a:cs typeface="Roboto"/>
                <a:sym typeface="Roboto"/>
              </a:rPr>
              <a:t> An all-time high</a:t>
            </a:r>
            <a:endParaRPr/>
          </a:p>
        </p:txBody>
      </p:sp>
      <p:sp>
        <p:nvSpPr>
          <p:cNvPr id="276" name="Google Shape;276;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1" name="Google Shape;28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b="0" i="0" sz="1200" u="none" cap="none" strike="noStrike">
                <a:solidFill>
                  <a:srgbClr val="888888"/>
                </a:solidFill>
                <a:latin typeface="Calibri"/>
                <a:ea typeface="Calibri"/>
                <a:cs typeface="Calibri"/>
                <a:sym typeface="Calibri"/>
              </a:defRPr>
            </a:lvl1pPr>
            <a:lvl2pPr indent="0" lvl="1" marL="0" marR="0" algn="r">
              <a:spcBef>
                <a:spcPts val="0"/>
              </a:spcBef>
              <a:spcAft>
                <a:spcPts val="0"/>
              </a:spcAft>
              <a:buNone/>
              <a:defRPr b="0" i="0" sz="1200" u="none" cap="none" strike="noStrike">
                <a:solidFill>
                  <a:srgbClr val="888888"/>
                </a:solidFill>
                <a:latin typeface="Calibri"/>
                <a:ea typeface="Calibri"/>
                <a:cs typeface="Calibri"/>
                <a:sym typeface="Calibri"/>
              </a:defRPr>
            </a:lvl2pPr>
            <a:lvl3pPr indent="0" lvl="2" marL="0" marR="0" algn="r">
              <a:spcBef>
                <a:spcPts val="0"/>
              </a:spcBef>
              <a:spcAft>
                <a:spcPts val="0"/>
              </a:spcAft>
              <a:buNone/>
              <a:defRPr b="0" i="0" sz="1200" u="none" cap="none" strike="noStrike">
                <a:solidFill>
                  <a:srgbClr val="888888"/>
                </a:solidFill>
                <a:latin typeface="Calibri"/>
                <a:ea typeface="Calibri"/>
                <a:cs typeface="Calibri"/>
                <a:sym typeface="Calibri"/>
              </a:defRPr>
            </a:lvl3pPr>
            <a:lvl4pPr indent="0" lvl="3" marL="0" marR="0" algn="r">
              <a:spcBef>
                <a:spcPts val="0"/>
              </a:spcBef>
              <a:spcAft>
                <a:spcPts val="0"/>
              </a:spcAft>
              <a:buNone/>
              <a:defRPr b="0" i="0" sz="1200" u="none" cap="none" strike="noStrike">
                <a:solidFill>
                  <a:srgbClr val="888888"/>
                </a:solidFill>
                <a:latin typeface="Calibri"/>
                <a:ea typeface="Calibri"/>
                <a:cs typeface="Calibri"/>
                <a:sym typeface="Calibri"/>
              </a:defRPr>
            </a:lvl4pPr>
            <a:lvl5pPr indent="0" lvl="4" marL="0" marR="0" algn="r">
              <a:spcBef>
                <a:spcPts val="0"/>
              </a:spcBef>
              <a:spcAft>
                <a:spcPts val="0"/>
              </a:spcAft>
              <a:buNone/>
              <a:defRPr b="0" i="0" sz="1200" u="none" cap="none" strike="noStrike">
                <a:solidFill>
                  <a:srgbClr val="888888"/>
                </a:solidFill>
                <a:latin typeface="Calibri"/>
                <a:ea typeface="Calibri"/>
                <a:cs typeface="Calibri"/>
                <a:sym typeface="Calibri"/>
              </a:defRPr>
            </a:lvl5pPr>
            <a:lvl6pPr indent="0" lvl="5" marL="0" marR="0" algn="r">
              <a:spcBef>
                <a:spcPts val="0"/>
              </a:spcBef>
              <a:spcAft>
                <a:spcPts val="0"/>
              </a:spcAft>
              <a:buNone/>
              <a:defRPr b="0" i="0" sz="1200" u="none" cap="none" strike="noStrike">
                <a:solidFill>
                  <a:srgbClr val="888888"/>
                </a:solidFill>
                <a:latin typeface="Calibri"/>
                <a:ea typeface="Calibri"/>
                <a:cs typeface="Calibri"/>
                <a:sym typeface="Calibri"/>
              </a:defRPr>
            </a:lvl6pPr>
            <a:lvl7pPr indent="0" lvl="6" marL="0" marR="0" algn="r">
              <a:spcBef>
                <a:spcPts val="0"/>
              </a:spcBef>
              <a:spcAft>
                <a:spcPts val="0"/>
              </a:spcAft>
              <a:buNone/>
              <a:defRPr b="0" i="0" sz="1200" u="none" cap="none" strike="noStrike">
                <a:solidFill>
                  <a:srgbClr val="888888"/>
                </a:solidFill>
                <a:latin typeface="Calibri"/>
                <a:ea typeface="Calibri"/>
                <a:cs typeface="Calibri"/>
                <a:sym typeface="Calibri"/>
              </a:defRPr>
            </a:lvl7pPr>
            <a:lvl8pPr indent="0" lvl="7" marL="0" marR="0" algn="r">
              <a:spcBef>
                <a:spcPts val="0"/>
              </a:spcBef>
              <a:spcAft>
                <a:spcPts val="0"/>
              </a:spcAft>
              <a:buNone/>
              <a:defRPr b="0" i="0" sz="1200" u="none" cap="none" strike="noStrike">
                <a:solidFill>
                  <a:srgbClr val="888888"/>
                </a:solidFill>
                <a:latin typeface="Calibri"/>
                <a:ea typeface="Calibri"/>
                <a:cs typeface="Calibri"/>
                <a:sym typeface="Calibri"/>
              </a:defRPr>
            </a:lvl8pPr>
            <a:lvl9pPr indent="0" lvl="8" marL="0" marR="0" algn="r">
              <a:spcBef>
                <a:spcPts val="0"/>
              </a:spcBef>
              <a:spcAft>
                <a:spcPts val="0"/>
              </a:spcAft>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4" name="Google Shape;74;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verticale e testo"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0" name="Google Shape;80;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spTree>
      <p:nvGrpSpPr>
        <p:cNvPr id="90" name="Shape 90"/>
        <p:cNvGrpSpPr/>
        <p:nvPr/>
      </p:nvGrpSpPr>
      <p:grpSpPr>
        <a:xfrm>
          <a:off x="0" y="0"/>
          <a:ext cx="0" cy="0"/>
          <a:chOff x="0" y="0"/>
          <a:chExt cx="0" cy="0"/>
        </a:xfrm>
      </p:grpSpPr>
      <p:sp>
        <p:nvSpPr>
          <p:cNvPr id="91" name="Google Shape;91;p14"/>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4"/>
          <p:cNvSpPr txBox="1"/>
          <p:nvPr>
            <p:ph idx="1" type="subTitle"/>
          </p:nvPr>
        </p:nvSpPr>
        <p:spPr>
          <a:xfrm>
            <a:off x="1371600" y="3886200"/>
            <a:ext cx="6400800" cy="1752300"/>
          </a:xfrm>
          <a:prstGeom prst="rect">
            <a:avLst/>
          </a:prstGeom>
          <a:noFill/>
          <a:ln>
            <a:noFill/>
          </a:ln>
        </p:spPr>
        <p:txBody>
          <a:bodyPr anchorCtr="0" anchor="t" bIns="45700" lIns="91425" spcFirstLastPara="1" rIns="91425" wrap="square" tIns="45700">
            <a:no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4"/>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4"/>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4"/>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96" name="Shape 96"/>
        <p:cNvGrpSpPr/>
        <p:nvPr/>
      </p:nvGrpSpPr>
      <p:grpSpPr>
        <a:xfrm>
          <a:off x="0" y="0"/>
          <a:ext cx="0" cy="0"/>
          <a:chOff x="0" y="0"/>
          <a:chExt cx="0" cy="0"/>
        </a:xfrm>
      </p:grpSpPr>
      <p:sp>
        <p:nvSpPr>
          <p:cNvPr id="97" name="Google Shape;97;p15"/>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5"/>
          <p:cNvSpPr txBox="1"/>
          <p:nvPr>
            <p:ph idx="1" type="body"/>
          </p:nvPr>
        </p:nvSpPr>
        <p:spPr>
          <a:xfrm>
            <a:off x="457200" y="1600201"/>
            <a:ext cx="8229600" cy="45261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5"/>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5"/>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5"/>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102" name="Shape 102"/>
        <p:cNvGrpSpPr/>
        <p:nvPr/>
      </p:nvGrpSpPr>
      <p:grpSpPr>
        <a:xfrm>
          <a:off x="0" y="0"/>
          <a:ext cx="0" cy="0"/>
          <a:chOff x="0" y="0"/>
          <a:chExt cx="0" cy="0"/>
        </a:xfrm>
      </p:grpSpPr>
      <p:sp>
        <p:nvSpPr>
          <p:cNvPr id="103" name="Google Shape;103;p16"/>
          <p:cNvSpPr txBox="1"/>
          <p:nvPr>
            <p:ph type="title"/>
          </p:nvPr>
        </p:nvSpPr>
        <p:spPr>
          <a:xfrm>
            <a:off x="722313" y="4406902"/>
            <a:ext cx="7772400" cy="1362000"/>
          </a:xfrm>
          <a:prstGeom prst="rect">
            <a:avLst/>
          </a:prstGeom>
          <a:noFill/>
          <a:ln>
            <a:noFill/>
          </a:ln>
        </p:spPr>
        <p:txBody>
          <a:bodyPr anchorCtr="0" anchor="t" bIns="45700" lIns="91425" spcFirstLastPara="1" rIns="91425" wrap="square" tIns="45700">
            <a:no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6"/>
          <p:cNvSpPr txBox="1"/>
          <p:nvPr>
            <p:ph idx="1" type="body"/>
          </p:nvPr>
        </p:nvSpPr>
        <p:spPr>
          <a:xfrm>
            <a:off x="722313" y="2906713"/>
            <a:ext cx="7772400" cy="1500000"/>
          </a:xfrm>
          <a:prstGeom prst="rect">
            <a:avLst/>
          </a:prstGeom>
          <a:noFill/>
          <a:ln>
            <a:noFill/>
          </a:ln>
        </p:spPr>
        <p:txBody>
          <a:bodyPr anchorCtr="0" anchor="b" bIns="45700" lIns="91425" spcFirstLastPara="1" rIns="91425" wrap="square" tIns="45700">
            <a:no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6"/>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6"/>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6"/>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2" type="twoObj">
  <p:cSld name="TWO_OBJECTS">
    <p:spTree>
      <p:nvGrpSpPr>
        <p:cNvPr id="108" name="Shape 108"/>
        <p:cNvGrpSpPr/>
        <p:nvPr/>
      </p:nvGrpSpPr>
      <p:grpSpPr>
        <a:xfrm>
          <a:off x="0" y="0"/>
          <a:ext cx="0" cy="0"/>
          <a:chOff x="0" y="0"/>
          <a:chExt cx="0" cy="0"/>
        </a:xfrm>
      </p:grpSpPr>
      <p:sp>
        <p:nvSpPr>
          <p:cNvPr id="109" name="Google Shape;109;p17"/>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7"/>
          <p:cNvSpPr txBox="1"/>
          <p:nvPr>
            <p:ph idx="1" type="body"/>
          </p:nvPr>
        </p:nvSpPr>
        <p:spPr>
          <a:xfrm>
            <a:off x="457200" y="1200151"/>
            <a:ext cx="4038600" cy="3393900"/>
          </a:xfrm>
          <a:prstGeom prst="rect">
            <a:avLst/>
          </a:prstGeom>
          <a:noFill/>
          <a:ln>
            <a:noFill/>
          </a:ln>
        </p:spPr>
        <p:txBody>
          <a:bodyPr anchorCtr="0" anchor="t" bIns="45700" lIns="91425" spcFirstLastPara="1" rIns="91425" wrap="square" tIns="45700">
            <a:no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7"/>
          <p:cNvSpPr txBox="1"/>
          <p:nvPr>
            <p:ph idx="2" type="body"/>
          </p:nvPr>
        </p:nvSpPr>
        <p:spPr>
          <a:xfrm>
            <a:off x="4648200" y="1200151"/>
            <a:ext cx="4038600" cy="3393900"/>
          </a:xfrm>
          <a:prstGeom prst="rect">
            <a:avLst/>
          </a:prstGeom>
          <a:noFill/>
          <a:ln>
            <a:noFill/>
          </a:ln>
        </p:spPr>
        <p:txBody>
          <a:bodyPr anchorCtr="0" anchor="t" bIns="45700" lIns="91425" spcFirstLastPara="1" rIns="91425" wrap="square" tIns="45700">
            <a:no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7"/>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7"/>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7"/>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115" name="Shape 115"/>
        <p:cNvGrpSpPr/>
        <p:nvPr/>
      </p:nvGrpSpPr>
      <p:grpSpPr>
        <a:xfrm>
          <a:off x="0" y="0"/>
          <a:ext cx="0" cy="0"/>
          <a:chOff x="0" y="0"/>
          <a:chExt cx="0" cy="0"/>
        </a:xfrm>
      </p:grpSpPr>
      <p:sp>
        <p:nvSpPr>
          <p:cNvPr id="116" name="Google Shape;116;p18"/>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8"/>
          <p:cNvSpPr txBox="1"/>
          <p:nvPr>
            <p:ph idx="1" type="body"/>
          </p:nvPr>
        </p:nvSpPr>
        <p:spPr>
          <a:xfrm>
            <a:off x="457200" y="1535113"/>
            <a:ext cx="4040100" cy="639600"/>
          </a:xfrm>
          <a:prstGeom prst="rect">
            <a:avLst/>
          </a:prstGeom>
          <a:noFill/>
          <a:ln>
            <a:noFill/>
          </a:ln>
        </p:spPr>
        <p:txBody>
          <a:bodyPr anchorCtr="0" anchor="b" bIns="45700" lIns="91425" spcFirstLastPara="1" rIns="91425" wrap="square" tIns="45700">
            <a:no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8"/>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8"/>
          <p:cNvSpPr txBox="1"/>
          <p:nvPr>
            <p:ph idx="3" type="body"/>
          </p:nvPr>
        </p:nvSpPr>
        <p:spPr>
          <a:xfrm>
            <a:off x="4645026" y="1535113"/>
            <a:ext cx="4041900" cy="639600"/>
          </a:xfrm>
          <a:prstGeom prst="rect">
            <a:avLst/>
          </a:prstGeom>
          <a:noFill/>
          <a:ln>
            <a:noFill/>
          </a:ln>
        </p:spPr>
        <p:txBody>
          <a:bodyPr anchorCtr="0" anchor="b" bIns="45700" lIns="91425" spcFirstLastPara="1" rIns="91425" wrap="square" tIns="45700">
            <a:no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8"/>
          <p:cNvSpPr txBox="1"/>
          <p:nvPr>
            <p:ph idx="4" type="body"/>
          </p:nvPr>
        </p:nvSpPr>
        <p:spPr>
          <a:xfrm>
            <a:off x="4645026" y="2174875"/>
            <a:ext cx="4041900" cy="3951300"/>
          </a:xfrm>
          <a:prstGeom prst="rect">
            <a:avLst/>
          </a:prstGeom>
          <a:noFill/>
          <a:ln>
            <a:noFill/>
          </a:ln>
        </p:spPr>
        <p:txBody>
          <a:bodyPr anchorCtr="0" anchor="t" bIns="45700" lIns="91425" spcFirstLastPara="1" rIns="91425" wrap="square" tIns="45700">
            <a:no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8"/>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8"/>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8"/>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124" name="Shape 124"/>
        <p:cNvGrpSpPr/>
        <p:nvPr/>
      </p:nvGrpSpPr>
      <p:grpSpPr>
        <a:xfrm>
          <a:off x="0" y="0"/>
          <a:ext cx="0" cy="0"/>
          <a:chOff x="0" y="0"/>
          <a:chExt cx="0" cy="0"/>
        </a:xfrm>
      </p:grpSpPr>
      <p:sp>
        <p:nvSpPr>
          <p:cNvPr id="125" name="Google Shape;125;p19"/>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19"/>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19"/>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19"/>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o" type="blank">
  <p:cSld name="BLANK">
    <p:spTree>
      <p:nvGrpSpPr>
        <p:cNvPr id="129" name="Shape 129"/>
        <p:cNvGrpSpPr/>
        <p:nvPr/>
      </p:nvGrpSpPr>
      <p:grpSpPr>
        <a:xfrm>
          <a:off x="0" y="0"/>
          <a:ext cx="0" cy="0"/>
          <a:chOff x="0" y="0"/>
          <a:chExt cx="0" cy="0"/>
        </a:xfrm>
      </p:grpSpPr>
      <p:sp>
        <p:nvSpPr>
          <p:cNvPr id="130" name="Google Shape;130;p20"/>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1" name="Google Shape;131;p20"/>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2" name="Google Shape;132;p20"/>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133" name="Shape 133"/>
        <p:cNvGrpSpPr/>
        <p:nvPr/>
      </p:nvGrpSpPr>
      <p:grpSpPr>
        <a:xfrm>
          <a:off x="0" y="0"/>
          <a:ext cx="0" cy="0"/>
          <a:chOff x="0" y="0"/>
          <a:chExt cx="0" cy="0"/>
        </a:xfrm>
      </p:grpSpPr>
      <p:sp>
        <p:nvSpPr>
          <p:cNvPr id="134" name="Google Shape;134;p21"/>
          <p:cNvSpPr txBox="1"/>
          <p:nvPr>
            <p:ph type="title"/>
          </p:nvPr>
        </p:nvSpPr>
        <p:spPr>
          <a:xfrm>
            <a:off x="457201" y="273049"/>
            <a:ext cx="3008400" cy="1161900"/>
          </a:xfrm>
          <a:prstGeom prst="rect">
            <a:avLst/>
          </a:prstGeom>
          <a:noFill/>
          <a:ln>
            <a:noFill/>
          </a:ln>
        </p:spPr>
        <p:txBody>
          <a:bodyPr anchorCtr="0" anchor="b" bIns="45700" lIns="91425" spcFirstLastPara="1" rIns="91425" wrap="square" tIns="45700">
            <a:no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5" name="Google Shape;135;p21"/>
          <p:cNvSpPr txBox="1"/>
          <p:nvPr>
            <p:ph idx="1" type="body"/>
          </p:nvPr>
        </p:nvSpPr>
        <p:spPr>
          <a:xfrm>
            <a:off x="3575050" y="273051"/>
            <a:ext cx="5111700" cy="5853300"/>
          </a:xfrm>
          <a:prstGeom prst="rect">
            <a:avLst/>
          </a:prstGeom>
          <a:noFill/>
          <a:ln>
            <a:noFill/>
          </a:ln>
        </p:spPr>
        <p:txBody>
          <a:bodyPr anchorCtr="0" anchor="t" bIns="45700" lIns="91425" spcFirstLastPara="1" rIns="91425" wrap="square" tIns="45700">
            <a:no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6" name="Google Shape;136;p21"/>
          <p:cNvSpPr txBox="1"/>
          <p:nvPr>
            <p:ph idx="2" type="body"/>
          </p:nvPr>
        </p:nvSpPr>
        <p:spPr>
          <a:xfrm>
            <a:off x="457201" y="1435101"/>
            <a:ext cx="3008400" cy="4691100"/>
          </a:xfrm>
          <a:prstGeom prst="rect">
            <a:avLst/>
          </a:prstGeom>
          <a:noFill/>
          <a:ln>
            <a:noFill/>
          </a:ln>
        </p:spPr>
        <p:txBody>
          <a:bodyPr anchorCtr="0" anchor="t" bIns="45700" lIns="91425" spcFirstLastPara="1" rIns="91425" wrap="square" tIns="45700">
            <a:no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7" name="Google Shape;137;p21"/>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8" name="Google Shape;138;p21"/>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9" name="Google Shape;139;p21"/>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 name="Google Shape;23;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140" name="Shape 140"/>
        <p:cNvGrpSpPr/>
        <p:nvPr/>
      </p:nvGrpSpPr>
      <p:grpSpPr>
        <a:xfrm>
          <a:off x="0" y="0"/>
          <a:ext cx="0" cy="0"/>
          <a:chOff x="0" y="0"/>
          <a:chExt cx="0" cy="0"/>
        </a:xfrm>
      </p:grpSpPr>
      <p:sp>
        <p:nvSpPr>
          <p:cNvPr id="141" name="Google Shape;141;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2" name="Google Shape;142;p22"/>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143" name="Google Shape;143;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4" name="Google Shape;144;p22"/>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5" name="Google Shape;145;p22"/>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6" name="Google Shape;146;p22"/>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147" name="Shape 147"/>
        <p:cNvGrpSpPr/>
        <p:nvPr/>
      </p:nvGrpSpPr>
      <p:grpSpPr>
        <a:xfrm>
          <a:off x="0" y="0"/>
          <a:ext cx="0" cy="0"/>
          <a:chOff x="0" y="0"/>
          <a:chExt cx="0" cy="0"/>
        </a:xfrm>
      </p:grpSpPr>
      <p:sp>
        <p:nvSpPr>
          <p:cNvPr id="148" name="Google Shape;148;p23"/>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9" name="Google Shape;149;p23"/>
          <p:cNvSpPr txBox="1"/>
          <p:nvPr>
            <p:ph idx="1" type="body"/>
          </p:nvPr>
        </p:nvSpPr>
        <p:spPr>
          <a:xfrm rot="5400000">
            <a:off x="2308950" y="-251549"/>
            <a:ext cx="4526100" cy="82296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0" name="Google Shape;150;p23"/>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1" name="Google Shape;151;p23"/>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2" name="Google Shape;152;p23"/>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verticale e testo" type="vertTitleAndTx">
  <p:cSld name="VERTICAL_TITLE_AND_VERTICAL_TEXT">
    <p:spTree>
      <p:nvGrpSpPr>
        <p:cNvPr id="153" name="Shape 153"/>
        <p:cNvGrpSpPr/>
        <p:nvPr/>
      </p:nvGrpSpPr>
      <p:grpSpPr>
        <a:xfrm>
          <a:off x="0" y="0"/>
          <a:ext cx="0" cy="0"/>
          <a:chOff x="0" y="0"/>
          <a:chExt cx="0" cy="0"/>
        </a:xfrm>
      </p:grpSpPr>
      <p:sp>
        <p:nvSpPr>
          <p:cNvPr id="154" name="Google Shape;154;p24"/>
          <p:cNvSpPr txBox="1"/>
          <p:nvPr>
            <p:ph type="title"/>
          </p:nvPr>
        </p:nvSpPr>
        <p:spPr>
          <a:xfrm rot="5400000">
            <a:off x="5464050" y="1371725"/>
            <a:ext cx="4388100" cy="20574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5" name="Google Shape;155;p24"/>
          <p:cNvSpPr txBox="1"/>
          <p:nvPr>
            <p:ph idx="1" type="body"/>
          </p:nvPr>
        </p:nvSpPr>
        <p:spPr>
          <a:xfrm rot="5400000">
            <a:off x="1273050" y="-609475"/>
            <a:ext cx="4388100" cy="60198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6" name="Google Shape;156;p24"/>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7" name="Google Shape;157;p24"/>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8" name="Google Shape;158;p24"/>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165" name="Shape 165"/>
        <p:cNvGrpSpPr/>
        <p:nvPr/>
      </p:nvGrpSpPr>
      <p:grpSpPr>
        <a:xfrm>
          <a:off x="0" y="0"/>
          <a:ext cx="0" cy="0"/>
          <a:chOff x="0" y="0"/>
          <a:chExt cx="0" cy="0"/>
        </a:xfrm>
      </p:grpSpPr>
      <p:sp>
        <p:nvSpPr>
          <p:cNvPr id="166" name="Google Shape;166;p26"/>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67" name="Google Shape;167;p2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68" name="Google Shape;168;p2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69" name="Google Shape;169;p2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70" name="Google Shape;170;p2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spTree>
      <p:nvGrpSpPr>
        <p:cNvPr id="171" name="Shape 171"/>
        <p:cNvGrpSpPr/>
        <p:nvPr/>
      </p:nvGrpSpPr>
      <p:grpSpPr>
        <a:xfrm>
          <a:off x="0" y="0"/>
          <a:ext cx="0" cy="0"/>
          <a:chOff x="0" y="0"/>
          <a:chExt cx="0" cy="0"/>
        </a:xfrm>
      </p:grpSpPr>
      <p:sp>
        <p:nvSpPr>
          <p:cNvPr id="172" name="Google Shape;172;p27"/>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3" name="Google Shape;173;p2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174" name="Google Shape;174;p2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75" name="Google Shape;175;p2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76" name="Google Shape;176;p2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verticale e testo" type="vertTitleAndTx">
  <p:cSld name="VERTICAL_TITLE_AND_VERTICAL_TEXT">
    <p:spTree>
      <p:nvGrpSpPr>
        <p:cNvPr id="177" name="Shape 177"/>
        <p:cNvGrpSpPr/>
        <p:nvPr/>
      </p:nvGrpSpPr>
      <p:grpSpPr>
        <a:xfrm>
          <a:off x="0" y="0"/>
          <a:ext cx="0" cy="0"/>
          <a:chOff x="0" y="0"/>
          <a:chExt cx="0" cy="0"/>
        </a:xfrm>
      </p:grpSpPr>
      <p:sp>
        <p:nvSpPr>
          <p:cNvPr id="178" name="Google Shape;178;p28"/>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9" name="Google Shape;179;p28"/>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80" name="Google Shape;180;p2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81" name="Google Shape;181;p2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82" name="Google Shape;182;p2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183" name="Shape 183"/>
        <p:cNvGrpSpPr/>
        <p:nvPr/>
      </p:nvGrpSpPr>
      <p:grpSpPr>
        <a:xfrm>
          <a:off x="0" y="0"/>
          <a:ext cx="0" cy="0"/>
          <a:chOff x="0" y="0"/>
          <a:chExt cx="0" cy="0"/>
        </a:xfrm>
      </p:grpSpPr>
      <p:sp>
        <p:nvSpPr>
          <p:cNvPr id="184" name="Google Shape;184;p29"/>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85" name="Google Shape;185;p29"/>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86" name="Google Shape;186;p2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87" name="Google Shape;187;p2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88" name="Google Shape;188;p2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189" name="Shape 189"/>
        <p:cNvGrpSpPr/>
        <p:nvPr/>
      </p:nvGrpSpPr>
      <p:grpSpPr>
        <a:xfrm>
          <a:off x="0" y="0"/>
          <a:ext cx="0" cy="0"/>
          <a:chOff x="0" y="0"/>
          <a:chExt cx="0" cy="0"/>
        </a:xfrm>
      </p:grpSpPr>
      <p:sp>
        <p:nvSpPr>
          <p:cNvPr id="190" name="Google Shape;190;p30"/>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Autofit/>
          </a:bodyPr>
          <a:lstStyle>
            <a:lvl1pPr lvl="0" rtl="0" algn="l">
              <a:spcBef>
                <a:spcPts val="0"/>
              </a:spcBef>
              <a:spcAft>
                <a:spcPts val="0"/>
              </a:spcAft>
              <a:buSzPts val="1400"/>
              <a:buNone/>
              <a:defRPr b="1" sz="20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91" name="Google Shape;191;p3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192" name="Google Shape;192;p30"/>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93" name="Google Shape;193;p3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94" name="Google Shape;194;p3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95" name="Google Shape;195;p3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196" name="Shape 196"/>
        <p:cNvGrpSpPr/>
        <p:nvPr/>
      </p:nvGrpSpPr>
      <p:grpSpPr>
        <a:xfrm>
          <a:off x="0" y="0"/>
          <a:ext cx="0" cy="0"/>
          <a:chOff x="0" y="0"/>
          <a:chExt cx="0" cy="0"/>
        </a:xfrm>
      </p:grpSpPr>
      <p:sp>
        <p:nvSpPr>
          <p:cNvPr id="197" name="Google Shape;197;p31"/>
          <p:cNvSpPr txBox="1"/>
          <p:nvPr>
            <p:ph type="title"/>
          </p:nvPr>
        </p:nvSpPr>
        <p:spPr>
          <a:xfrm>
            <a:off x="457200" y="273050"/>
            <a:ext cx="3008400" cy="1161900"/>
          </a:xfrm>
          <a:prstGeom prst="rect">
            <a:avLst/>
          </a:prstGeom>
          <a:noFill/>
          <a:ln>
            <a:noFill/>
          </a:ln>
        </p:spPr>
        <p:txBody>
          <a:bodyPr anchorCtr="0" anchor="b" bIns="45700" lIns="91425" spcFirstLastPara="1" rIns="91425" wrap="square" tIns="45700">
            <a:noAutofit/>
          </a:bodyPr>
          <a:lstStyle>
            <a:lvl1pPr lvl="0" rtl="0" algn="l">
              <a:spcBef>
                <a:spcPts val="0"/>
              </a:spcBef>
              <a:spcAft>
                <a:spcPts val="0"/>
              </a:spcAft>
              <a:buSzPts val="1400"/>
              <a:buNone/>
              <a:defRPr b="1" sz="20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98" name="Google Shape;198;p3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99" name="Google Shape;199;p3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200" name="Google Shape;200;p3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01" name="Google Shape;201;p3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02" name="Google Shape;202;p3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o" type="blank">
  <p:cSld name="BLANK">
    <p:spTree>
      <p:nvGrpSpPr>
        <p:cNvPr id="203" name="Shape 203"/>
        <p:cNvGrpSpPr/>
        <p:nvPr/>
      </p:nvGrpSpPr>
      <p:grpSpPr>
        <a:xfrm>
          <a:off x="0" y="0"/>
          <a:ext cx="0" cy="0"/>
          <a:chOff x="0" y="0"/>
          <a:chExt cx="0" cy="0"/>
        </a:xfrm>
      </p:grpSpPr>
      <p:sp>
        <p:nvSpPr>
          <p:cNvPr id="204" name="Google Shape;204;p3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05" name="Google Shape;205;p3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06" name="Google Shape;206;p3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9" name="Google Shape;29;p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207" name="Shape 207"/>
        <p:cNvGrpSpPr/>
        <p:nvPr/>
      </p:nvGrpSpPr>
      <p:grpSpPr>
        <a:xfrm>
          <a:off x="0" y="0"/>
          <a:ext cx="0" cy="0"/>
          <a:chOff x="0" y="0"/>
          <a:chExt cx="0" cy="0"/>
        </a:xfrm>
      </p:grpSpPr>
      <p:sp>
        <p:nvSpPr>
          <p:cNvPr id="208" name="Google Shape;208;p33"/>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09" name="Google Shape;209;p3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10" name="Google Shape;210;p3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11" name="Google Shape;211;p3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212" name="Shape 212"/>
        <p:cNvGrpSpPr/>
        <p:nvPr/>
      </p:nvGrpSpPr>
      <p:grpSpPr>
        <a:xfrm>
          <a:off x="0" y="0"/>
          <a:ext cx="0" cy="0"/>
          <a:chOff x="0" y="0"/>
          <a:chExt cx="0" cy="0"/>
        </a:xfrm>
      </p:grpSpPr>
      <p:sp>
        <p:nvSpPr>
          <p:cNvPr id="213" name="Google Shape;213;p34"/>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14" name="Google Shape;214;p34"/>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215" name="Google Shape;215;p34"/>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216" name="Google Shape;216;p34"/>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217" name="Google Shape;217;p34"/>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218" name="Google Shape;218;p3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19" name="Google Shape;219;p3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20" name="Google Shape;220;p3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2" type="twoObj">
  <p:cSld name="TWO_OBJECTS">
    <p:spTree>
      <p:nvGrpSpPr>
        <p:cNvPr id="221" name="Shape 221"/>
        <p:cNvGrpSpPr/>
        <p:nvPr/>
      </p:nvGrpSpPr>
      <p:grpSpPr>
        <a:xfrm>
          <a:off x="0" y="0"/>
          <a:ext cx="0" cy="0"/>
          <a:chOff x="0" y="0"/>
          <a:chExt cx="0" cy="0"/>
        </a:xfrm>
      </p:grpSpPr>
      <p:sp>
        <p:nvSpPr>
          <p:cNvPr id="222" name="Google Shape;222;p35"/>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23" name="Google Shape;223;p35"/>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224" name="Google Shape;224;p35"/>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225" name="Google Shape;225;p3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26" name="Google Shape;226;p3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27" name="Google Shape;227;p3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228" name="Shape 228"/>
        <p:cNvGrpSpPr/>
        <p:nvPr/>
      </p:nvGrpSpPr>
      <p:grpSpPr>
        <a:xfrm>
          <a:off x="0" y="0"/>
          <a:ext cx="0" cy="0"/>
          <a:chOff x="0" y="0"/>
          <a:chExt cx="0" cy="0"/>
        </a:xfrm>
      </p:grpSpPr>
      <p:sp>
        <p:nvSpPr>
          <p:cNvPr id="229" name="Google Shape;229;p36"/>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Autofit/>
          </a:bodyPr>
          <a:lstStyle>
            <a:lvl1pPr lvl="0" rtl="0" algn="l">
              <a:spcBef>
                <a:spcPts val="0"/>
              </a:spcBef>
              <a:spcAft>
                <a:spcPts val="0"/>
              </a:spcAft>
              <a:buSzPts val="1400"/>
              <a:buNone/>
              <a:defRPr b="1" sz="4000" cap="none"/>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30" name="Google Shape;230;p36"/>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231" name="Google Shape;231;p3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sz="1200">
                <a:solidFill>
                  <a:srgbClr val="89898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32" name="Google Shape;232;p3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33" name="Google Shape;233;p3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2"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2" name="Google Shape;42;p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o"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0" name="Google Shape;60;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7" name="Google Shape;67;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None/>
              <a:defRPr sz="1200">
                <a:solidFill>
                  <a:srgbClr val="888888"/>
                </a:solidFill>
                <a:latin typeface="Calibri"/>
                <a:ea typeface="Calibri"/>
                <a:cs typeface="Calibri"/>
                <a:sym typeface="Calibri"/>
              </a:defRPr>
            </a:lvl1pPr>
            <a:lvl2pPr indent="0" lvl="1" marL="0" marR="0" algn="r">
              <a:spcBef>
                <a:spcPts val="0"/>
              </a:spcBef>
              <a:spcAft>
                <a:spcPts val="0"/>
              </a:spcAft>
              <a:buNone/>
              <a:defRPr sz="1200">
                <a:solidFill>
                  <a:srgbClr val="888888"/>
                </a:solidFill>
                <a:latin typeface="Calibri"/>
                <a:ea typeface="Calibri"/>
                <a:cs typeface="Calibri"/>
                <a:sym typeface="Calibri"/>
              </a:defRPr>
            </a:lvl2pPr>
            <a:lvl3pPr indent="0" lvl="2" marL="0" marR="0" algn="r">
              <a:spcBef>
                <a:spcPts val="0"/>
              </a:spcBef>
              <a:spcAft>
                <a:spcPts val="0"/>
              </a:spcAft>
              <a:buNone/>
              <a:defRPr sz="1200">
                <a:solidFill>
                  <a:srgbClr val="888888"/>
                </a:solidFill>
                <a:latin typeface="Calibri"/>
                <a:ea typeface="Calibri"/>
                <a:cs typeface="Calibri"/>
                <a:sym typeface="Calibri"/>
              </a:defRPr>
            </a:lvl3pPr>
            <a:lvl4pPr indent="0" lvl="3" marL="0" marR="0" algn="r">
              <a:spcBef>
                <a:spcPts val="0"/>
              </a:spcBef>
              <a:spcAft>
                <a:spcPts val="0"/>
              </a:spcAft>
              <a:buNone/>
              <a:defRPr sz="1200">
                <a:solidFill>
                  <a:srgbClr val="888888"/>
                </a:solidFill>
                <a:latin typeface="Calibri"/>
                <a:ea typeface="Calibri"/>
                <a:cs typeface="Calibri"/>
                <a:sym typeface="Calibri"/>
              </a:defRPr>
            </a:lvl4pPr>
            <a:lvl5pPr indent="0" lvl="4" marL="0" marR="0" algn="r">
              <a:spcBef>
                <a:spcPts val="0"/>
              </a:spcBef>
              <a:spcAft>
                <a:spcPts val="0"/>
              </a:spcAft>
              <a:buNone/>
              <a:defRPr sz="1200">
                <a:solidFill>
                  <a:srgbClr val="888888"/>
                </a:solidFill>
                <a:latin typeface="Calibri"/>
                <a:ea typeface="Calibri"/>
                <a:cs typeface="Calibri"/>
                <a:sym typeface="Calibri"/>
              </a:defRPr>
            </a:lvl5pPr>
            <a:lvl6pPr indent="0" lvl="5" marL="0" marR="0" algn="r">
              <a:spcBef>
                <a:spcPts val="0"/>
              </a:spcBef>
              <a:spcAft>
                <a:spcPts val="0"/>
              </a:spcAft>
              <a:buNone/>
              <a:defRPr sz="1200">
                <a:solidFill>
                  <a:srgbClr val="888888"/>
                </a:solidFill>
                <a:latin typeface="Calibri"/>
                <a:ea typeface="Calibri"/>
                <a:cs typeface="Calibri"/>
                <a:sym typeface="Calibri"/>
              </a:defRPr>
            </a:lvl6pPr>
            <a:lvl7pPr indent="0" lvl="6" marL="0" marR="0" algn="r">
              <a:spcBef>
                <a:spcPts val="0"/>
              </a:spcBef>
              <a:spcAft>
                <a:spcPts val="0"/>
              </a:spcAft>
              <a:buNone/>
              <a:defRPr sz="1200">
                <a:solidFill>
                  <a:srgbClr val="888888"/>
                </a:solidFill>
                <a:latin typeface="Calibri"/>
                <a:ea typeface="Calibri"/>
                <a:cs typeface="Calibri"/>
                <a:sym typeface="Calibri"/>
              </a:defRPr>
            </a:lvl7pPr>
            <a:lvl8pPr indent="0" lvl="7" marL="0" marR="0" algn="r">
              <a:spcBef>
                <a:spcPts val="0"/>
              </a:spcBef>
              <a:spcAft>
                <a:spcPts val="0"/>
              </a:spcAft>
              <a:buNone/>
              <a:defRPr sz="1200">
                <a:solidFill>
                  <a:srgbClr val="888888"/>
                </a:solidFill>
                <a:latin typeface="Calibri"/>
                <a:ea typeface="Calibri"/>
                <a:cs typeface="Calibri"/>
                <a:sym typeface="Calibri"/>
              </a:defRPr>
            </a:lvl8pPr>
            <a:lvl9pPr indent="0" lvl="8" marL="0" marR="0" algn="r">
              <a:spcBef>
                <a:spcPts val="0"/>
              </a:spcBef>
              <a:spcAft>
                <a:spcPts val="0"/>
              </a:spcAft>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None/>
              <a:defRPr b="0" i="0" sz="1200" u="none" cap="none" strike="noStrike">
                <a:solidFill>
                  <a:srgbClr val="888888"/>
                </a:solidFill>
                <a:latin typeface="Calibri"/>
                <a:ea typeface="Calibri"/>
                <a:cs typeface="Calibri"/>
                <a:sym typeface="Calibri"/>
              </a:defRPr>
            </a:lvl1pPr>
            <a:lvl2pPr indent="0" lvl="1" marL="0" marR="0" rtl="0" algn="r">
              <a:spcBef>
                <a:spcPts val="0"/>
              </a:spcBef>
              <a:spcAft>
                <a:spcPts val="0"/>
              </a:spcAft>
              <a:buNone/>
              <a:defRPr b="0" i="0" sz="1200" u="none" cap="none" strike="noStrike">
                <a:solidFill>
                  <a:srgbClr val="888888"/>
                </a:solidFill>
                <a:latin typeface="Calibri"/>
                <a:ea typeface="Calibri"/>
                <a:cs typeface="Calibri"/>
                <a:sym typeface="Calibri"/>
              </a:defRPr>
            </a:lvl2pPr>
            <a:lvl3pPr indent="0" lvl="2" marL="0" marR="0" rtl="0" algn="r">
              <a:spcBef>
                <a:spcPts val="0"/>
              </a:spcBef>
              <a:spcAft>
                <a:spcPts val="0"/>
              </a:spcAft>
              <a:buNone/>
              <a:defRPr b="0" i="0" sz="1200" u="none" cap="none" strike="noStrike">
                <a:solidFill>
                  <a:srgbClr val="888888"/>
                </a:solidFill>
                <a:latin typeface="Calibri"/>
                <a:ea typeface="Calibri"/>
                <a:cs typeface="Calibri"/>
                <a:sym typeface="Calibri"/>
              </a:defRPr>
            </a:lvl3pPr>
            <a:lvl4pPr indent="0" lvl="3" marL="0" marR="0" rtl="0" algn="r">
              <a:spcBef>
                <a:spcPts val="0"/>
              </a:spcBef>
              <a:spcAft>
                <a:spcPts val="0"/>
              </a:spcAft>
              <a:buNone/>
              <a:defRPr b="0" i="0" sz="1200" u="none" cap="none" strike="noStrike">
                <a:solidFill>
                  <a:srgbClr val="888888"/>
                </a:solidFill>
                <a:latin typeface="Calibri"/>
                <a:ea typeface="Calibri"/>
                <a:cs typeface="Calibri"/>
                <a:sym typeface="Calibri"/>
              </a:defRPr>
            </a:lvl4pPr>
            <a:lvl5pPr indent="0" lvl="4" marL="0" marR="0" rtl="0" algn="r">
              <a:spcBef>
                <a:spcPts val="0"/>
              </a:spcBef>
              <a:spcAft>
                <a:spcPts val="0"/>
              </a:spcAft>
              <a:buNone/>
              <a:defRPr b="0" i="0" sz="1200" u="none" cap="none" strike="noStrike">
                <a:solidFill>
                  <a:srgbClr val="888888"/>
                </a:solidFill>
                <a:latin typeface="Calibri"/>
                <a:ea typeface="Calibri"/>
                <a:cs typeface="Calibri"/>
                <a:sym typeface="Calibri"/>
              </a:defRPr>
            </a:lvl5pPr>
            <a:lvl6pPr indent="0" lvl="5" marL="0" marR="0" rtl="0" algn="r">
              <a:spcBef>
                <a:spcPts val="0"/>
              </a:spcBef>
              <a:spcAft>
                <a:spcPts val="0"/>
              </a:spcAft>
              <a:buNone/>
              <a:defRPr b="0" i="0" sz="1200" u="none" cap="none" strike="noStrike">
                <a:solidFill>
                  <a:srgbClr val="888888"/>
                </a:solidFill>
                <a:latin typeface="Calibri"/>
                <a:ea typeface="Calibri"/>
                <a:cs typeface="Calibri"/>
                <a:sym typeface="Calibri"/>
              </a:defRPr>
            </a:lvl6pPr>
            <a:lvl7pPr indent="0" lvl="6" marL="0" marR="0" rtl="0" algn="r">
              <a:spcBef>
                <a:spcPts val="0"/>
              </a:spcBef>
              <a:spcAft>
                <a:spcPts val="0"/>
              </a:spcAft>
              <a:buNone/>
              <a:defRPr b="0" i="0" sz="1200" u="none" cap="none" strike="noStrike">
                <a:solidFill>
                  <a:srgbClr val="888888"/>
                </a:solidFill>
                <a:latin typeface="Calibri"/>
                <a:ea typeface="Calibri"/>
                <a:cs typeface="Calibri"/>
                <a:sym typeface="Calibri"/>
              </a:defRPr>
            </a:lvl7pPr>
            <a:lvl8pPr indent="0" lvl="7" marL="0" marR="0" rtl="0" algn="r">
              <a:spcBef>
                <a:spcPts val="0"/>
              </a:spcBef>
              <a:spcAft>
                <a:spcPts val="0"/>
              </a:spcAft>
              <a:buNone/>
              <a:defRPr b="0" i="0" sz="1200" u="none" cap="none" strike="noStrike">
                <a:solidFill>
                  <a:srgbClr val="888888"/>
                </a:solidFill>
                <a:latin typeface="Calibri"/>
                <a:ea typeface="Calibri"/>
                <a:cs typeface="Calibri"/>
                <a:sym typeface="Calibri"/>
              </a:defRPr>
            </a:lvl8pPr>
            <a:lvl9pPr indent="0" lvl="8" marL="0" marR="0" rtl="0" algn="r">
              <a:spcBef>
                <a:spcPts val="0"/>
              </a:spcBef>
              <a:spcAft>
                <a:spcPts val="0"/>
              </a:spcAft>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4" name="Shape 84"/>
        <p:cNvGrpSpPr/>
        <p:nvPr/>
      </p:nvGrpSpPr>
      <p:grpSpPr>
        <a:xfrm>
          <a:off x="0" y="0"/>
          <a:ext cx="0" cy="0"/>
          <a:chOff x="0" y="0"/>
          <a:chExt cx="0" cy="0"/>
        </a:xfrm>
      </p:grpSpPr>
      <p:sp>
        <p:nvSpPr>
          <p:cNvPr id="85" name="Google Shape;85;p13"/>
          <p:cNvSpPr txBox="1"/>
          <p:nvPr>
            <p:ph type="title"/>
          </p:nvPr>
        </p:nvSpPr>
        <p:spPr>
          <a:xfrm>
            <a:off x="457200" y="274639"/>
            <a:ext cx="8229600" cy="11433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6" name="Google Shape;86;p13"/>
          <p:cNvSpPr txBox="1"/>
          <p:nvPr>
            <p:ph idx="1" type="body"/>
          </p:nvPr>
        </p:nvSpPr>
        <p:spPr>
          <a:xfrm>
            <a:off x="457200" y="1600201"/>
            <a:ext cx="8229600" cy="4526100"/>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7" name="Google Shape;87;p13"/>
          <p:cNvSpPr txBox="1"/>
          <p:nvPr>
            <p:ph idx="10" type="dt"/>
          </p:nvPr>
        </p:nvSpPr>
        <p:spPr>
          <a:xfrm>
            <a:off x="457200" y="6356351"/>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8" name="Google Shape;88;p13"/>
          <p:cNvSpPr txBox="1"/>
          <p:nvPr>
            <p:ph idx="11" type="ftr"/>
          </p:nvPr>
        </p:nvSpPr>
        <p:spPr>
          <a:xfrm>
            <a:off x="3124200" y="6356351"/>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9" name="Google Shape;89;p13"/>
          <p:cNvSpPr txBox="1"/>
          <p:nvPr>
            <p:ph idx="12" type="sldNum"/>
          </p:nvPr>
        </p:nvSpPr>
        <p:spPr>
          <a:xfrm>
            <a:off x="6553200" y="6356351"/>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9" name="Shape 159"/>
        <p:cNvGrpSpPr/>
        <p:nvPr/>
      </p:nvGrpSpPr>
      <p:grpSpPr>
        <a:xfrm>
          <a:off x="0" y="0"/>
          <a:ext cx="0" cy="0"/>
          <a:chOff x="0" y="0"/>
          <a:chExt cx="0" cy="0"/>
        </a:xfrm>
      </p:grpSpPr>
      <p:sp>
        <p:nvSpPr>
          <p:cNvPr id="160" name="Google Shape;160;p25"/>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61" name="Google Shape;161;p25"/>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62" name="Google Shape;162;p2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3" name="Google Shape;163;p2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4" name="Google Shape;164;p2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3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2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2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2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3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2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3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3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2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4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29.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37.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3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2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2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1.xml"/><Relationship Id="rId3" Type="http://schemas.openxmlformats.org/officeDocument/2006/relationships/image" Target="../media/image3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2.xml"/><Relationship Id="rId3" Type="http://schemas.openxmlformats.org/officeDocument/2006/relationships/image" Target="../media/image4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3.xml"/><Relationship Id="rId3" Type="http://schemas.openxmlformats.org/officeDocument/2006/relationships/image" Target="../media/image40.jpg"/><Relationship Id="rId4" Type="http://schemas.openxmlformats.org/officeDocument/2006/relationships/image" Target="../media/image42.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3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7"/>
          <p:cNvSpPr txBox="1"/>
          <p:nvPr/>
        </p:nvSpPr>
        <p:spPr>
          <a:xfrm>
            <a:off x="-1552137" y="6510313"/>
            <a:ext cx="18466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39" name="Google Shape;239;p37"/>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pic>
        <p:nvPicPr>
          <p:cNvPr id="289" name="Google Shape;289;p46"/>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id="294" name="Google Shape;294;p47"/>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pic>
        <p:nvPicPr>
          <p:cNvPr id="299" name="Google Shape;299;p48"/>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pic>
        <p:nvPicPr>
          <p:cNvPr id="304" name="Google Shape;304;p49"/>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pic>
        <p:nvPicPr>
          <p:cNvPr id="309" name="Google Shape;309;p5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pic>
        <p:nvPicPr>
          <p:cNvPr id="314" name="Google Shape;314;p51"/>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id="319" name="Google Shape;319;p52"/>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pic>
        <p:nvPicPr>
          <p:cNvPr id="324" name="Google Shape;324;p53"/>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pic>
        <p:nvPicPr>
          <p:cNvPr id="329" name="Google Shape;329;p54"/>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pic>
        <p:nvPicPr>
          <p:cNvPr id="334" name="Google Shape;334;p55"/>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p38"/>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45" name="Google Shape;245;p38"/>
          <p:cNvSpPr txBox="1"/>
          <p:nvPr/>
        </p:nvSpPr>
        <p:spPr>
          <a:xfrm>
            <a:off x="3845375" y="5510900"/>
            <a:ext cx="4800600" cy="46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IT" sz="3300">
                <a:latin typeface="Allura"/>
                <a:ea typeface="Allura"/>
                <a:cs typeface="Allura"/>
                <a:sym typeface="Allura"/>
              </a:rPr>
              <a:t>A reflection by Chiara Lubich</a:t>
            </a:r>
            <a:endParaRPr sz="3300">
              <a:latin typeface="Allura"/>
              <a:ea typeface="Allura"/>
              <a:cs typeface="Allura"/>
              <a:sym typeface="Allur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9" name="Shape 339"/>
        <p:cNvGrpSpPr/>
        <p:nvPr/>
      </p:nvGrpSpPr>
      <p:grpSpPr>
        <a:xfrm>
          <a:off x="0" y="0"/>
          <a:ext cx="0" cy="0"/>
          <a:chOff x="0" y="0"/>
          <a:chExt cx="0" cy="0"/>
        </a:xfrm>
      </p:grpSpPr>
      <p:pic>
        <p:nvPicPr>
          <p:cNvPr id="340" name="Google Shape;340;p56"/>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pic>
        <p:nvPicPr>
          <p:cNvPr id="345" name="Google Shape;345;p57"/>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pic>
        <p:nvPicPr>
          <p:cNvPr id="350" name="Google Shape;350;p58"/>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pic>
        <p:nvPicPr>
          <p:cNvPr id="355" name="Google Shape;355;p59"/>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pic>
        <p:nvPicPr>
          <p:cNvPr id="360" name="Google Shape;360;p6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4" name="Shape 364"/>
        <p:cNvGrpSpPr/>
        <p:nvPr/>
      </p:nvGrpSpPr>
      <p:grpSpPr>
        <a:xfrm>
          <a:off x="0" y="0"/>
          <a:ext cx="0" cy="0"/>
          <a:chOff x="0" y="0"/>
          <a:chExt cx="0" cy="0"/>
        </a:xfrm>
      </p:grpSpPr>
      <p:pic>
        <p:nvPicPr>
          <p:cNvPr id="365" name="Google Shape;365;p61"/>
          <p:cNvPicPr preferRelativeResize="0"/>
          <p:nvPr/>
        </p:nvPicPr>
        <p:blipFill rotWithShape="1">
          <a:blip r:embed="rId3">
            <a:alphaModFix/>
          </a:blip>
          <a:srcRect b="0" l="0" r="0" t="0"/>
          <a:stretch/>
        </p:blipFill>
        <p:spPr>
          <a:xfrm>
            <a:off x="2709" y="0"/>
            <a:ext cx="9141290" cy="514350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369" name="Shape 369"/>
        <p:cNvGrpSpPr/>
        <p:nvPr/>
      </p:nvGrpSpPr>
      <p:grpSpPr>
        <a:xfrm>
          <a:off x="0" y="0"/>
          <a:ext cx="0" cy="0"/>
          <a:chOff x="0" y="0"/>
          <a:chExt cx="0" cy="0"/>
        </a:xfrm>
      </p:grpSpPr>
      <p:pic>
        <p:nvPicPr>
          <p:cNvPr id="370" name="Google Shape;370;p62"/>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pic>
        <p:nvPicPr>
          <p:cNvPr id="375" name="Google Shape;375;p63"/>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379" name="Shape 379"/>
        <p:cNvGrpSpPr/>
        <p:nvPr/>
      </p:nvGrpSpPr>
      <p:grpSpPr>
        <a:xfrm>
          <a:off x="0" y="0"/>
          <a:ext cx="0" cy="0"/>
          <a:chOff x="0" y="0"/>
          <a:chExt cx="0" cy="0"/>
        </a:xfrm>
      </p:grpSpPr>
      <p:pic>
        <p:nvPicPr>
          <p:cNvPr id="380" name="Google Shape;380;p64"/>
          <p:cNvPicPr preferRelativeResize="0"/>
          <p:nvPr/>
        </p:nvPicPr>
        <p:blipFill rotWithShape="1">
          <a:blip r:embed="rId3">
            <a:alphaModFix/>
          </a:blip>
          <a:srcRect b="0" l="0" r="0" t="0"/>
          <a:stretch/>
        </p:blipFill>
        <p:spPr>
          <a:xfrm>
            <a:off x="0" y="-14515"/>
            <a:ext cx="9141290" cy="5143501"/>
          </a:xfrm>
          <a:prstGeom prst="rect">
            <a:avLst/>
          </a:prstGeom>
          <a:noFill/>
          <a:ln>
            <a:noFill/>
          </a:ln>
        </p:spPr>
      </p:pic>
      <p:sp>
        <p:nvSpPr>
          <p:cNvPr id="381" name="Google Shape;381;p64"/>
          <p:cNvSpPr txBox="1"/>
          <p:nvPr/>
        </p:nvSpPr>
        <p:spPr>
          <a:xfrm>
            <a:off x="1285875" y="5128975"/>
            <a:ext cx="7274400" cy="14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IT" sz="7900">
                <a:solidFill>
                  <a:srgbClr val="F1C232"/>
                </a:solidFill>
                <a:latin typeface="Calibri"/>
                <a:ea typeface="Calibri"/>
                <a:cs typeface="Calibri"/>
                <a:sym typeface="Calibri"/>
              </a:rPr>
              <a:t>LOOK AROUND</a:t>
            </a:r>
            <a:endParaRPr b="1" sz="7900">
              <a:solidFill>
                <a:srgbClr val="F1C232"/>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pic>
        <p:nvPicPr>
          <p:cNvPr id="386" name="Google Shape;386;p65"/>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mc:AlternateContent>
    <mc:Choice Requires="p14">
      <p:transition spd="slow" p14:dur="1200">
        <p14:flip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39"/>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390" name="Shape 390"/>
        <p:cNvGrpSpPr/>
        <p:nvPr/>
      </p:nvGrpSpPr>
      <p:grpSpPr>
        <a:xfrm>
          <a:off x="0" y="0"/>
          <a:ext cx="0" cy="0"/>
          <a:chOff x="0" y="0"/>
          <a:chExt cx="0" cy="0"/>
        </a:xfrm>
      </p:grpSpPr>
      <p:pic>
        <p:nvPicPr>
          <p:cNvPr id="391" name="Google Shape;391;p66"/>
          <p:cNvPicPr preferRelativeResize="0"/>
          <p:nvPr/>
        </p:nvPicPr>
        <p:blipFill rotWithShape="1">
          <a:blip r:embed="rId3">
            <a:alphaModFix/>
          </a:blip>
          <a:srcRect b="0" l="0" r="0" t="0"/>
          <a:stretch/>
        </p:blipFill>
        <p:spPr>
          <a:xfrm>
            <a:off x="0" y="0"/>
            <a:ext cx="9141290" cy="5143501"/>
          </a:xfrm>
          <a:prstGeom prst="rect">
            <a:avLst/>
          </a:prstGeom>
          <a:noFill/>
          <a:ln>
            <a:noFill/>
          </a:ln>
        </p:spPr>
      </p:pic>
      <p:sp>
        <p:nvSpPr>
          <p:cNvPr id="392" name="Google Shape;392;p66"/>
          <p:cNvSpPr txBox="1"/>
          <p:nvPr/>
        </p:nvSpPr>
        <p:spPr>
          <a:xfrm>
            <a:off x="355150" y="5128975"/>
            <a:ext cx="8707200" cy="14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IT" sz="7900">
                <a:solidFill>
                  <a:srgbClr val="1C4587"/>
                </a:solidFill>
                <a:latin typeface="Calibri"/>
                <a:ea typeface="Calibri"/>
                <a:cs typeface="Calibri"/>
                <a:sym typeface="Calibri"/>
              </a:rPr>
              <a:t>SUM UP THE IDEAS</a:t>
            </a:r>
            <a:endParaRPr b="1" sz="7900">
              <a:solidFill>
                <a:srgbClr val="1C4587"/>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pic>
        <p:nvPicPr>
          <p:cNvPr id="397" name="Google Shape;397;p67"/>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mc:AlternateContent>
    <mc:Choice Requires="p14">
      <p:transition spd="slow" p14:dur="1200">
        <p14:flip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401" name="Shape 401"/>
        <p:cNvGrpSpPr/>
        <p:nvPr/>
      </p:nvGrpSpPr>
      <p:grpSpPr>
        <a:xfrm>
          <a:off x="0" y="0"/>
          <a:ext cx="0" cy="0"/>
          <a:chOff x="0" y="0"/>
          <a:chExt cx="0" cy="0"/>
        </a:xfrm>
      </p:grpSpPr>
      <p:pic>
        <p:nvPicPr>
          <p:cNvPr id="402" name="Google Shape;402;p68"/>
          <p:cNvPicPr preferRelativeResize="0"/>
          <p:nvPr/>
        </p:nvPicPr>
        <p:blipFill rotWithShape="1">
          <a:blip r:embed="rId3">
            <a:alphaModFix/>
          </a:blip>
          <a:srcRect b="0" l="0" r="0" t="0"/>
          <a:stretch/>
        </p:blipFill>
        <p:spPr>
          <a:xfrm>
            <a:off x="0" y="0"/>
            <a:ext cx="9141290" cy="5143501"/>
          </a:xfrm>
          <a:prstGeom prst="rect">
            <a:avLst/>
          </a:prstGeom>
          <a:noFill/>
          <a:ln>
            <a:noFill/>
          </a:ln>
        </p:spPr>
      </p:pic>
      <p:sp>
        <p:nvSpPr>
          <p:cNvPr id="403" name="Google Shape;403;p68"/>
          <p:cNvSpPr txBox="1"/>
          <p:nvPr/>
        </p:nvSpPr>
        <p:spPr>
          <a:xfrm>
            <a:off x="0" y="5128975"/>
            <a:ext cx="9144000" cy="14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IT" sz="6000">
                <a:solidFill>
                  <a:srgbClr val="6FA8DC"/>
                </a:solidFill>
                <a:latin typeface="Calibri"/>
                <a:ea typeface="Calibri"/>
                <a:cs typeface="Calibri"/>
                <a:sym typeface="Calibri"/>
              </a:rPr>
              <a:t>TOGETHER WE ARE STRONG </a:t>
            </a:r>
            <a:endParaRPr b="1" sz="5800">
              <a:solidFill>
                <a:srgbClr val="6FA8DC"/>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pic>
        <p:nvPicPr>
          <p:cNvPr id="408" name="Google Shape;408;p69"/>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mc:AlternateContent>
    <mc:Choice Requires="p14">
      <p:transition spd="slow" p14:dur="1200">
        <p14:flip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412" name="Shape 412"/>
        <p:cNvGrpSpPr/>
        <p:nvPr/>
      </p:nvGrpSpPr>
      <p:grpSpPr>
        <a:xfrm>
          <a:off x="0" y="0"/>
          <a:ext cx="0" cy="0"/>
          <a:chOff x="0" y="0"/>
          <a:chExt cx="0" cy="0"/>
        </a:xfrm>
      </p:grpSpPr>
      <p:pic>
        <p:nvPicPr>
          <p:cNvPr id="413" name="Google Shape;413;p70"/>
          <p:cNvPicPr preferRelativeResize="0"/>
          <p:nvPr/>
        </p:nvPicPr>
        <p:blipFill rotWithShape="1">
          <a:blip r:embed="rId3">
            <a:alphaModFix/>
          </a:blip>
          <a:srcRect b="0" l="0" r="0" t="0"/>
          <a:stretch/>
        </p:blipFill>
        <p:spPr>
          <a:xfrm>
            <a:off x="0" y="0"/>
            <a:ext cx="9141290" cy="5143501"/>
          </a:xfrm>
          <a:prstGeom prst="rect">
            <a:avLst/>
          </a:prstGeom>
          <a:noFill/>
          <a:ln>
            <a:noFill/>
          </a:ln>
        </p:spPr>
      </p:pic>
      <p:sp>
        <p:nvSpPr>
          <p:cNvPr id="414" name="Google Shape;414;p70"/>
          <p:cNvSpPr txBox="1"/>
          <p:nvPr/>
        </p:nvSpPr>
        <p:spPr>
          <a:xfrm>
            <a:off x="0" y="5128975"/>
            <a:ext cx="9144000" cy="148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it-IT" sz="7200">
                <a:solidFill>
                  <a:srgbClr val="E69138"/>
                </a:solidFill>
                <a:latin typeface="Calibri"/>
                <a:ea typeface="Calibri"/>
                <a:cs typeface="Calibri"/>
                <a:sym typeface="Calibri"/>
              </a:rPr>
              <a:t>ROLL UP YOUR SLEEVES</a:t>
            </a:r>
            <a:endParaRPr b="1" sz="7200">
              <a:solidFill>
                <a:srgbClr val="E69138"/>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pic>
        <p:nvPicPr>
          <p:cNvPr id="419" name="Google Shape;419;p71"/>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mc:AlternateContent>
    <mc:Choice Requires="p14">
      <p:transition spd="slow" p14:dur="1200">
        <p14:flip dir="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423" name="Shape 423"/>
        <p:cNvGrpSpPr/>
        <p:nvPr/>
      </p:nvGrpSpPr>
      <p:grpSpPr>
        <a:xfrm>
          <a:off x="0" y="0"/>
          <a:ext cx="0" cy="0"/>
          <a:chOff x="0" y="0"/>
          <a:chExt cx="0" cy="0"/>
        </a:xfrm>
      </p:grpSpPr>
      <p:pic>
        <p:nvPicPr>
          <p:cNvPr id="424" name="Google Shape;424;p72"/>
          <p:cNvPicPr preferRelativeResize="0"/>
          <p:nvPr/>
        </p:nvPicPr>
        <p:blipFill rotWithShape="1">
          <a:blip r:embed="rId3">
            <a:alphaModFix/>
          </a:blip>
          <a:srcRect b="0" l="0" r="0" t="0"/>
          <a:stretch/>
        </p:blipFill>
        <p:spPr>
          <a:xfrm>
            <a:off x="0" y="0"/>
            <a:ext cx="9141290" cy="5143501"/>
          </a:xfrm>
          <a:prstGeom prst="rect">
            <a:avLst/>
          </a:prstGeom>
          <a:noFill/>
          <a:ln>
            <a:noFill/>
          </a:ln>
        </p:spPr>
      </p:pic>
      <p:sp>
        <p:nvSpPr>
          <p:cNvPr id="425" name="Google Shape;425;p72"/>
          <p:cNvSpPr txBox="1"/>
          <p:nvPr/>
        </p:nvSpPr>
        <p:spPr>
          <a:xfrm>
            <a:off x="0" y="5128975"/>
            <a:ext cx="9144000" cy="14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IT" sz="7000">
                <a:solidFill>
                  <a:srgbClr val="741B47"/>
                </a:solidFill>
                <a:latin typeface="Calibri"/>
                <a:ea typeface="Calibri"/>
                <a:cs typeface="Calibri"/>
                <a:sym typeface="Calibri"/>
              </a:rPr>
              <a:t>HOW CAN WE IMPROVE</a:t>
            </a:r>
            <a:endParaRPr b="1" sz="7000">
              <a:solidFill>
                <a:srgbClr val="741B47"/>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pic>
        <p:nvPicPr>
          <p:cNvPr id="430" name="Google Shape;430;p73"/>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mc:AlternateContent>
    <mc:Choice Requires="p14">
      <p:transition spd="slow" p14:dur="1200">
        <p14:flip dir="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434" name="Shape 434"/>
        <p:cNvGrpSpPr/>
        <p:nvPr/>
      </p:nvGrpSpPr>
      <p:grpSpPr>
        <a:xfrm>
          <a:off x="0" y="0"/>
          <a:ext cx="0" cy="0"/>
          <a:chOff x="0" y="0"/>
          <a:chExt cx="0" cy="0"/>
        </a:xfrm>
      </p:grpSpPr>
      <p:pic>
        <p:nvPicPr>
          <p:cNvPr id="435" name="Google Shape;435;p74"/>
          <p:cNvPicPr preferRelativeResize="0"/>
          <p:nvPr/>
        </p:nvPicPr>
        <p:blipFill rotWithShape="1">
          <a:blip r:embed="rId3">
            <a:alphaModFix/>
          </a:blip>
          <a:srcRect b="0" l="0" r="0" t="0"/>
          <a:stretch/>
        </p:blipFill>
        <p:spPr>
          <a:xfrm>
            <a:off x="0" y="0"/>
            <a:ext cx="9141290" cy="5143501"/>
          </a:xfrm>
          <a:prstGeom prst="rect">
            <a:avLst/>
          </a:prstGeom>
          <a:noFill/>
          <a:ln>
            <a:noFill/>
          </a:ln>
        </p:spPr>
      </p:pic>
      <p:sp>
        <p:nvSpPr>
          <p:cNvPr id="436" name="Google Shape;436;p74"/>
          <p:cNvSpPr txBox="1"/>
          <p:nvPr/>
        </p:nvSpPr>
        <p:spPr>
          <a:xfrm>
            <a:off x="85725" y="5128975"/>
            <a:ext cx="9055500" cy="148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it-IT" sz="7900">
                <a:solidFill>
                  <a:srgbClr val="6AA84F"/>
                </a:solidFill>
                <a:latin typeface="Calibri"/>
                <a:ea typeface="Calibri"/>
                <a:cs typeface="Calibri"/>
                <a:sym typeface="Calibri"/>
              </a:rPr>
              <a:t>PARTY TIME</a:t>
            </a:r>
            <a:endParaRPr b="1" sz="7900">
              <a:solidFill>
                <a:srgbClr val="6AA84F"/>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pic>
        <p:nvPicPr>
          <p:cNvPr id="441" name="Google Shape;441;p75"/>
          <p:cNvPicPr preferRelativeResize="0"/>
          <p:nvPr/>
        </p:nvPicPr>
        <p:blipFill rotWithShape="1">
          <a:blip r:embed="rId3">
            <a:alphaModFix/>
          </a:blip>
          <a:srcRect b="0" l="0" r="0" t="0"/>
          <a:stretch/>
        </p:blipFill>
        <p:spPr>
          <a:xfrm>
            <a:off x="0" y="0"/>
            <a:ext cx="9141290"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pic>
        <p:nvPicPr>
          <p:cNvPr id="255" name="Google Shape;255;p4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445" name="Shape 445"/>
        <p:cNvGrpSpPr/>
        <p:nvPr/>
      </p:nvGrpSpPr>
      <p:grpSpPr>
        <a:xfrm>
          <a:off x="0" y="0"/>
          <a:ext cx="0" cy="0"/>
          <a:chOff x="0" y="0"/>
          <a:chExt cx="0" cy="0"/>
        </a:xfrm>
      </p:grpSpPr>
      <p:pic>
        <p:nvPicPr>
          <p:cNvPr id="446" name="Google Shape;446;p76"/>
          <p:cNvPicPr preferRelativeResize="0"/>
          <p:nvPr/>
        </p:nvPicPr>
        <p:blipFill rotWithShape="1">
          <a:blip r:embed="rId3">
            <a:alphaModFix/>
          </a:blip>
          <a:srcRect b="0" l="0" r="0" t="0"/>
          <a:stretch/>
        </p:blipFill>
        <p:spPr>
          <a:xfrm>
            <a:off x="0" y="-14515"/>
            <a:ext cx="9141290" cy="5143501"/>
          </a:xfrm>
          <a:prstGeom prst="rect">
            <a:avLst/>
          </a:prstGeom>
          <a:noFill/>
          <a:ln>
            <a:noFill/>
          </a:ln>
        </p:spPr>
      </p:pic>
      <p:sp>
        <p:nvSpPr>
          <p:cNvPr id="447" name="Google Shape;447;p76"/>
          <p:cNvSpPr txBox="1"/>
          <p:nvPr/>
        </p:nvSpPr>
        <p:spPr>
          <a:xfrm>
            <a:off x="1285875" y="5128975"/>
            <a:ext cx="7274400" cy="148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IT" sz="7900">
                <a:solidFill>
                  <a:srgbClr val="F1C232"/>
                </a:solidFill>
                <a:latin typeface="Calibri"/>
                <a:ea typeface="Calibri"/>
                <a:cs typeface="Calibri"/>
                <a:sym typeface="Calibri"/>
              </a:rPr>
              <a:t>LOOK AROUND</a:t>
            </a:r>
            <a:endParaRPr b="1" sz="7900">
              <a:solidFill>
                <a:srgbClr val="F1C232"/>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pic>
        <p:nvPicPr>
          <p:cNvPr id="452" name="Google Shape;452;p77"/>
          <p:cNvPicPr preferRelativeResize="0"/>
          <p:nvPr/>
        </p:nvPicPr>
        <p:blipFill rotWithShape="1">
          <a:blip r:embed="rId3">
            <a:alphaModFix/>
          </a:blip>
          <a:srcRect b="0" l="0" r="0" t="0"/>
          <a:stretch/>
        </p:blipFill>
        <p:spPr>
          <a:xfrm>
            <a:off x="0" y="0"/>
            <a:ext cx="9144002" cy="6858001"/>
          </a:xfrm>
          <a:prstGeom prst="rect">
            <a:avLst/>
          </a:prstGeom>
          <a:noFill/>
          <a:ln>
            <a:noFill/>
          </a:ln>
        </p:spPr>
      </p:pic>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pic>
        <p:nvPicPr>
          <p:cNvPr id="458" name="Google Shape;458;p78"/>
          <p:cNvPicPr preferRelativeResize="0"/>
          <p:nvPr/>
        </p:nvPicPr>
        <p:blipFill rotWithShape="1">
          <a:blip r:embed="rId3">
            <a:alphaModFix/>
          </a:blip>
          <a:srcRect b="0" l="0" r="0" t="0"/>
          <a:stretch/>
        </p:blipFill>
        <p:spPr>
          <a:xfrm>
            <a:off x="0" y="0"/>
            <a:ext cx="9144002" cy="6858001"/>
          </a:xfrm>
          <a:prstGeom prst="rect">
            <a:avLst/>
          </a:prstGeom>
          <a:noFill/>
          <a:ln>
            <a:noFill/>
          </a:ln>
        </p:spPr>
      </p:pic>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79"/>
          <p:cNvSpPr txBox="1"/>
          <p:nvPr/>
        </p:nvSpPr>
        <p:spPr>
          <a:xfrm>
            <a:off x="-381000" y="2921000"/>
            <a:ext cx="184200" cy="369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b="0" i="0" lang="it-IT" sz="1800" u="none" cap="none" strike="noStrike">
                <a:solidFill>
                  <a:schemeClr val="dk1"/>
                </a:solidFill>
                <a:latin typeface="Calibri"/>
                <a:ea typeface="Calibri"/>
                <a:cs typeface="Calibri"/>
                <a:sym typeface="Calibri"/>
              </a:rPr>
              <a:t> </a:t>
            </a:r>
            <a:endParaRPr/>
          </a:p>
        </p:txBody>
      </p:sp>
      <p:pic>
        <p:nvPicPr>
          <p:cNvPr id="465" name="Google Shape;465;p79"/>
          <p:cNvPicPr preferRelativeResize="0"/>
          <p:nvPr/>
        </p:nvPicPr>
        <p:blipFill rotWithShape="1">
          <a:blip r:embed="rId3">
            <a:alphaModFix/>
          </a:blip>
          <a:srcRect b="0" l="0" r="0" t="0"/>
          <a:stretch/>
        </p:blipFill>
        <p:spPr>
          <a:xfrm>
            <a:off x="0" y="0"/>
            <a:ext cx="9144002" cy="6858001"/>
          </a:xfrm>
          <a:prstGeom prst="rect">
            <a:avLst/>
          </a:prstGeom>
          <a:noFill/>
          <a:ln>
            <a:noFill/>
          </a:ln>
        </p:spPr>
      </p:pic>
      <p:pic>
        <p:nvPicPr>
          <p:cNvPr id="466" name="Google Shape;466;p79"/>
          <p:cNvPicPr preferRelativeResize="0"/>
          <p:nvPr/>
        </p:nvPicPr>
        <p:blipFill rotWithShape="1">
          <a:blip r:embed="rId4">
            <a:alphaModFix/>
          </a:blip>
          <a:srcRect b="0" l="0" r="0" t="0"/>
          <a:stretch/>
        </p:blipFill>
        <p:spPr>
          <a:xfrm>
            <a:off x="0" y="0"/>
            <a:ext cx="9144002" cy="6858001"/>
          </a:xfrm>
          <a:prstGeom prst="rect">
            <a:avLst/>
          </a:prstGeom>
          <a:noFill/>
          <a:ln>
            <a:noFill/>
          </a:ln>
        </p:spPr>
      </p:pic>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70" name="Shape 470"/>
        <p:cNvGrpSpPr/>
        <p:nvPr/>
      </p:nvGrpSpPr>
      <p:grpSpPr>
        <a:xfrm>
          <a:off x="0" y="0"/>
          <a:ext cx="0" cy="0"/>
          <a:chOff x="0" y="0"/>
          <a:chExt cx="0" cy="0"/>
        </a:xfrm>
      </p:grpSpPr>
      <p:sp>
        <p:nvSpPr>
          <p:cNvPr id="471" name="Google Shape;471;p80"/>
          <p:cNvSpPr txBox="1"/>
          <p:nvPr/>
        </p:nvSpPr>
        <p:spPr>
          <a:xfrm>
            <a:off x="-1552137" y="6510313"/>
            <a:ext cx="18466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72" name="Google Shape;472;p8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1"/>
          <p:cNvSpPr txBox="1"/>
          <p:nvPr/>
        </p:nvSpPr>
        <p:spPr>
          <a:xfrm>
            <a:off x="4212775" y="4776100"/>
            <a:ext cx="1616400" cy="55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Calibri"/>
              <a:ea typeface="Calibri"/>
              <a:cs typeface="Calibri"/>
              <a:sym typeface="Calibri"/>
            </a:endParaRPr>
          </a:p>
        </p:txBody>
      </p:sp>
      <p:grpSp>
        <p:nvGrpSpPr>
          <p:cNvPr id="261" name="Google Shape;261;p41"/>
          <p:cNvGrpSpPr/>
          <p:nvPr/>
        </p:nvGrpSpPr>
        <p:grpSpPr>
          <a:xfrm>
            <a:off x="0" y="0"/>
            <a:ext cx="9144000" cy="6858000"/>
            <a:chOff x="0" y="0"/>
            <a:chExt cx="9144000" cy="6858000"/>
          </a:xfrm>
        </p:grpSpPr>
        <p:pic>
          <p:nvPicPr>
            <p:cNvPr id="262" name="Google Shape;262;p41"/>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263" name="Google Shape;263;p41"/>
            <p:cNvSpPr txBox="1"/>
            <p:nvPr/>
          </p:nvSpPr>
          <p:spPr>
            <a:xfrm>
              <a:off x="4201075" y="4852300"/>
              <a:ext cx="1616400" cy="551100"/>
            </a:xfrm>
            <a:prstGeom prst="rect">
              <a:avLst/>
            </a:prstGeom>
            <a:solidFill>
              <a:srgbClr val="FFFFFF"/>
            </a:solidFill>
            <a:ln>
              <a:noFill/>
            </a:ln>
          </p:spPr>
          <p:txBody>
            <a:bodyPr anchorCtr="0" anchor="t" bIns="0" lIns="0" spcFirstLastPara="1" rIns="0" wrap="square" tIns="0">
              <a:noAutofit/>
            </a:bodyPr>
            <a:lstStyle/>
            <a:p>
              <a:pPr indent="0" lvl="0" marL="0" rtl="0" algn="l">
                <a:spcBef>
                  <a:spcPts val="0"/>
                </a:spcBef>
                <a:spcAft>
                  <a:spcPts val="0"/>
                </a:spcAft>
                <a:buNone/>
              </a:pPr>
              <a:r>
                <a:rPr lang="it-IT" sz="3300"/>
                <a:t>violence</a:t>
              </a:r>
              <a:endParaRPr sz="3300"/>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42"/>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id="273" name="Google Shape;273;p43"/>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pic>
        <p:nvPicPr>
          <p:cNvPr id="278" name="Google Shape;278;p44"/>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5"/>
          <p:cNvSpPr txBox="1"/>
          <p:nvPr/>
        </p:nvSpPr>
        <p:spPr>
          <a:xfrm>
            <a:off x="9715972" y="-1088411"/>
            <a:ext cx="18466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84" name="Google Shape;284;p45"/>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